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02" r:id="rId5"/>
    <p:sldId id="275" r:id="rId6"/>
    <p:sldId id="303" r:id="rId7"/>
    <p:sldId id="280" r:id="rId8"/>
    <p:sldId id="284" r:id="rId9"/>
    <p:sldId id="281" r:id="rId10"/>
    <p:sldId id="304" r:id="rId11"/>
    <p:sldId id="278" r:id="rId12"/>
    <p:sldId id="305" r:id="rId13"/>
    <p:sldId id="306" r:id="rId14"/>
    <p:sldId id="287" r:id="rId15"/>
    <p:sldId id="288" r:id="rId16"/>
    <p:sldId id="307" r:id="rId17"/>
    <p:sldId id="308" r:id="rId18"/>
    <p:sldId id="309" r:id="rId19"/>
    <p:sldId id="265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5B8D62-5C94-B04E-9B02-5108A40A9754}">
          <p14:sldIdLst/>
        </p14:section>
        <p14:section name="Default Section" id="{E8166F82-FF9B-432F-B98B-957FA919EB78}">
          <p14:sldIdLst>
            <p14:sldId id="302"/>
            <p14:sldId id="275"/>
            <p14:sldId id="303"/>
            <p14:sldId id="280"/>
            <p14:sldId id="284"/>
            <p14:sldId id="281"/>
            <p14:sldId id="304"/>
            <p14:sldId id="278"/>
            <p14:sldId id="305"/>
            <p14:sldId id="306"/>
            <p14:sldId id="287"/>
            <p14:sldId id="288"/>
            <p14:sldId id="307"/>
            <p14:sldId id="308"/>
            <p14:sldId id="309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F174D7-331C-417D-B54D-BC66A720B026}" v="1" dt="2025-11-05T10:47:48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1356"/>
  </p:normalViewPr>
  <p:slideViewPr>
    <p:cSldViewPr snapToGrid="0">
      <p:cViewPr varScale="1">
        <p:scale>
          <a:sx n="85" d="100"/>
          <a:sy n="85" d="100"/>
        </p:scale>
        <p:origin x="15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Forsyth" userId="1f6c82b6-c0a9-4d41-8c70-e7e31fc88bb7" providerId="ADAL" clId="{F1D81DDA-2019-428A-8853-2EC6097DC4CD}"/>
    <pc:docChg chg="modSld">
      <pc:chgData name="Kathleen Forsyth" userId="1f6c82b6-c0a9-4d41-8c70-e7e31fc88bb7" providerId="ADAL" clId="{F1D81DDA-2019-428A-8853-2EC6097DC4CD}" dt="2025-08-28T08:20:06.037" v="14" actId="6549"/>
      <pc:docMkLst>
        <pc:docMk/>
      </pc:docMkLst>
      <pc:sldChg chg="modNotesTx">
        <pc:chgData name="Kathleen Forsyth" userId="1f6c82b6-c0a9-4d41-8c70-e7e31fc88bb7" providerId="ADAL" clId="{F1D81DDA-2019-428A-8853-2EC6097DC4CD}" dt="2025-08-28T08:19:30.228" v="1" actId="6549"/>
        <pc:sldMkLst>
          <pc:docMk/>
          <pc:sldMk cId="1492520347" sldId="275"/>
        </pc:sldMkLst>
      </pc:sldChg>
      <pc:sldChg chg="modNotesTx">
        <pc:chgData name="Kathleen Forsyth" userId="1f6c82b6-c0a9-4d41-8c70-e7e31fc88bb7" providerId="ADAL" clId="{F1D81DDA-2019-428A-8853-2EC6097DC4CD}" dt="2025-08-28T08:19:49.107" v="7" actId="6549"/>
        <pc:sldMkLst>
          <pc:docMk/>
          <pc:sldMk cId="2678573162" sldId="278"/>
        </pc:sldMkLst>
      </pc:sldChg>
      <pc:sldChg chg="modNotesTx">
        <pc:chgData name="Kathleen Forsyth" userId="1f6c82b6-c0a9-4d41-8c70-e7e31fc88bb7" providerId="ADAL" clId="{F1D81DDA-2019-428A-8853-2EC6097DC4CD}" dt="2025-08-28T08:19:36.951" v="3" actId="6549"/>
        <pc:sldMkLst>
          <pc:docMk/>
          <pc:sldMk cId="48264347" sldId="280"/>
        </pc:sldMkLst>
      </pc:sldChg>
      <pc:sldChg chg="modNotesTx">
        <pc:chgData name="Kathleen Forsyth" userId="1f6c82b6-c0a9-4d41-8c70-e7e31fc88bb7" providerId="ADAL" clId="{F1D81DDA-2019-428A-8853-2EC6097DC4CD}" dt="2025-08-28T08:19:43.169" v="5" actId="6549"/>
        <pc:sldMkLst>
          <pc:docMk/>
          <pc:sldMk cId="275802551" sldId="281"/>
        </pc:sldMkLst>
      </pc:sldChg>
      <pc:sldChg chg="modNotesTx">
        <pc:chgData name="Kathleen Forsyth" userId="1f6c82b6-c0a9-4d41-8c70-e7e31fc88bb7" providerId="ADAL" clId="{F1D81DDA-2019-428A-8853-2EC6097DC4CD}" dt="2025-08-28T08:19:40.722" v="4" actId="6549"/>
        <pc:sldMkLst>
          <pc:docMk/>
          <pc:sldMk cId="1437602337" sldId="284"/>
        </pc:sldMkLst>
      </pc:sldChg>
      <pc:sldChg chg="modNotesTx">
        <pc:chgData name="Kathleen Forsyth" userId="1f6c82b6-c0a9-4d41-8c70-e7e31fc88bb7" providerId="ADAL" clId="{F1D81DDA-2019-428A-8853-2EC6097DC4CD}" dt="2025-08-28T08:19:59.043" v="11" actId="6549"/>
        <pc:sldMkLst>
          <pc:docMk/>
          <pc:sldMk cId="3563950742" sldId="287"/>
        </pc:sldMkLst>
      </pc:sldChg>
      <pc:sldChg chg="modNotesTx">
        <pc:chgData name="Kathleen Forsyth" userId="1f6c82b6-c0a9-4d41-8c70-e7e31fc88bb7" providerId="ADAL" clId="{F1D81DDA-2019-428A-8853-2EC6097DC4CD}" dt="2025-08-28T08:19:23.664" v="0" actId="6549"/>
        <pc:sldMkLst>
          <pc:docMk/>
          <pc:sldMk cId="3810322070" sldId="302"/>
        </pc:sldMkLst>
      </pc:sldChg>
      <pc:sldChg chg="modNotesTx">
        <pc:chgData name="Kathleen Forsyth" userId="1f6c82b6-c0a9-4d41-8c70-e7e31fc88bb7" providerId="ADAL" clId="{F1D81DDA-2019-428A-8853-2EC6097DC4CD}" dt="2025-08-28T08:19:34" v="2" actId="6549"/>
        <pc:sldMkLst>
          <pc:docMk/>
          <pc:sldMk cId="4173626461" sldId="303"/>
        </pc:sldMkLst>
      </pc:sldChg>
      <pc:sldChg chg="modNotesTx">
        <pc:chgData name="Kathleen Forsyth" userId="1f6c82b6-c0a9-4d41-8c70-e7e31fc88bb7" providerId="ADAL" clId="{F1D81DDA-2019-428A-8853-2EC6097DC4CD}" dt="2025-08-28T08:19:45.638" v="6" actId="6549"/>
        <pc:sldMkLst>
          <pc:docMk/>
          <pc:sldMk cId="3043112827" sldId="304"/>
        </pc:sldMkLst>
      </pc:sldChg>
      <pc:sldChg chg="modNotesTx">
        <pc:chgData name="Kathleen Forsyth" userId="1f6c82b6-c0a9-4d41-8c70-e7e31fc88bb7" providerId="ADAL" clId="{F1D81DDA-2019-428A-8853-2EC6097DC4CD}" dt="2025-08-28T08:19:53.906" v="9" actId="6549"/>
        <pc:sldMkLst>
          <pc:docMk/>
          <pc:sldMk cId="270846439" sldId="305"/>
        </pc:sldMkLst>
      </pc:sldChg>
      <pc:sldChg chg="modNotesTx">
        <pc:chgData name="Kathleen Forsyth" userId="1f6c82b6-c0a9-4d41-8c70-e7e31fc88bb7" providerId="ADAL" clId="{F1D81DDA-2019-428A-8853-2EC6097DC4CD}" dt="2025-08-28T08:19:56.343" v="10" actId="6549"/>
        <pc:sldMkLst>
          <pc:docMk/>
          <pc:sldMk cId="2560127683" sldId="306"/>
        </pc:sldMkLst>
      </pc:sldChg>
      <pc:sldChg chg="modNotesTx">
        <pc:chgData name="Kathleen Forsyth" userId="1f6c82b6-c0a9-4d41-8c70-e7e31fc88bb7" providerId="ADAL" clId="{F1D81DDA-2019-428A-8853-2EC6097DC4CD}" dt="2025-08-28T08:20:01.283" v="12" actId="6549"/>
        <pc:sldMkLst>
          <pc:docMk/>
          <pc:sldMk cId="3523321039" sldId="307"/>
        </pc:sldMkLst>
      </pc:sldChg>
      <pc:sldChg chg="modNotesTx">
        <pc:chgData name="Kathleen Forsyth" userId="1f6c82b6-c0a9-4d41-8c70-e7e31fc88bb7" providerId="ADAL" clId="{F1D81DDA-2019-428A-8853-2EC6097DC4CD}" dt="2025-08-28T08:20:03.964" v="13" actId="6549"/>
        <pc:sldMkLst>
          <pc:docMk/>
          <pc:sldMk cId="3993711253" sldId="308"/>
        </pc:sldMkLst>
      </pc:sldChg>
      <pc:sldChg chg="modNotesTx">
        <pc:chgData name="Kathleen Forsyth" userId="1f6c82b6-c0a9-4d41-8c70-e7e31fc88bb7" providerId="ADAL" clId="{F1D81DDA-2019-428A-8853-2EC6097DC4CD}" dt="2025-08-28T08:20:06.037" v="14" actId="6549"/>
        <pc:sldMkLst>
          <pc:docMk/>
          <pc:sldMk cId="3504224958" sldId="309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EA6D2-D5AD-4AFA-8A82-72B6B4A6A6B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DE6F91-4F20-405A-8750-8E479DFC57D3}">
      <dgm:prSet custT="1"/>
      <dgm:spPr/>
      <dgm:t>
        <a:bodyPr/>
        <a:lstStyle/>
        <a:p>
          <a:r>
            <a:rPr lang="en-GB" sz="1600" dirty="0"/>
            <a:t>Doctors in training consider feedback as an important part of their development.</a:t>
          </a:r>
          <a:endParaRPr lang="en-US" sz="1600" dirty="0"/>
        </a:p>
      </dgm:t>
    </dgm:pt>
    <dgm:pt modelId="{ADB070BE-53A0-4D50-A61A-7B6D3E5C87A7}" type="parTrans" cxnId="{B1292136-F39A-4A6B-87C7-438FB023F274}">
      <dgm:prSet/>
      <dgm:spPr/>
      <dgm:t>
        <a:bodyPr/>
        <a:lstStyle/>
        <a:p>
          <a:endParaRPr lang="en-US"/>
        </a:p>
      </dgm:t>
    </dgm:pt>
    <dgm:pt modelId="{AC224981-85B7-486F-9E1E-2307442708F4}" type="sibTrans" cxnId="{B1292136-F39A-4A6B-87C7-438FB023F274}">
      <dgm:prSet/>
      <dgm:spPr/>
      <dgm:t>
        <a:bodyPr/>
        <a:lstStyle/>
        <a:p>
          <a:endParaRPr lang="en-US"/>
        </a:p>
      </dgm:t>
    </dgm:pt>
    <dgm:pt modelId="{B2EFC752-581D-4A67-BB2B-2B642CAB47DF}">
      <dgm:prSet custT="1"/>
      <dgm:spPr/>
      <dgm:t>
        <a:bodyPr/>
        <a:lstStyle/>
        <a:p>
          <a:r>
            <a:rPr lang="en-GB" sz="1600" dirty="0"/>
            <a:t>Feedback was considered more credible if it was timely, actionable and specific.  </a:t>
          </a:r>
        </a:p>
        <a:p>
          <a:r>
            <a:rPr lang="en-GB" sz="1600" dirty="0"/>
            <a:t>More meaningful if the personal and professional values of giver and receiver are aligned.</a:t>
          </a:r>
          <a:endParaRPr lang="en-US" sz="1600" dirty="0"/>
        </a:p>
      </dgm:t>
    </dgm:pt>
    <dgm:pt modelId="{8DB33A61-5DBE-4AEC-A0F2-D165CFB37277}" type="parTrans" cxnId="{F2DBFFBD-B763-4042-9B45-EB6CC697EAE7}">
      <dgm:prSet/>
      <dgm:spPr/>
      <dgm:t>
        <a:bodyPr/>
        <a:lstStyle/>
        <a:p>
          <a:endParaRPr lang="en-US"/>
        </a:p>
      </dgm:t>
    </dgm:pt>
    <dgm:pt modelId="{8F751798-B1CF-47F6-815B-4E5C43E3883B}" type="sibTrans" cxnId="{F2DBFFBD-B763-4042-9B45-EB6CC697EAE7}">
      <dgm:prSet/>
      <dgm:spPr/>
      <dgm:t>
        <a:bodyPr/>
        <a:lstStyle/>
        <a:p>
          <a:endParaRPr lang="en-US"/>
        </a:p>
      </dgm:t>
    </dgm:pt>
    <dgm:pt modelId="{83AECEF9-D2E1-43F3-B7BA-CE328BDC0114}">
      <dgm:prSet custT="1"/>
      <dgm:spPr/>
      <dgm:t>
        <a:bodyPr/>
        <a:lstStyle/>
        <a:p>
          <a:r>
            <a:rPr lang="en-GB" sz="1600" dirty="0"/>
            <a:t>A reported reluctance from trainers to deliver critical feedback means that trainees can struggle to get constructive and honest feedback.</a:t>
          </a:r>
          <a:endParaRPr lang="en-US" sz="1600" dirty="0"/>
        </a:p>
      </dgm:t>
    </dgm:pt>
    <dgm:pt modelId="{FBAA522D-8ABF-49D6-9345-4990CA69B41A}" type="parTrans" cxnId="{2570E060-1DF4-4D19-BA54-7A0F53841227}">
      <dgm:prSet/>
      <dgm:spPr/>
      <dgm:t>
        <a:bodyPr/>
        <a:lstStyle/>
        <a:p>
          <a:endParaRPr lang="en-US"/>
        </a:p>
      </dgm:t>
    </dgm:pt>
    <dgm:pt modelId="{CAFE635D-739D-4AEA-9D65-C2369CB80BF0}" type="sibTrans" cxnId="{2570E060-1DF4-4D19-BA54-7A0F53841227}">
      <dgm:prSet/>
      <dgm:spPr/>
      <dgm:t>
        <a:bodyPr/>
        <a:lstStyle/>
        <a:p>
          <a:endParaRPr lang="en-US"/>
        </a:p>
      </dgm:t>
    </dgm:pt>
    <dgm:pt modelId="{04BBE6AB-2387-4CFA-BE36-416EE77A37C2}">
      <dgm:prSet custT="1"/>
      <dgm:spPr/>
      <dgm:t>
        <a:bodyPr/>
        <a:lstStyle/>
        <a:p>
          <a:r>
            <a:rPr lang="en-GB" sz="1600" dirty="0"/>
            <a:t>Participants described the considerable impact that negative feedback in particular could have in striking language: ‘public shaming’; ‘ambushed’. </a:t>
          </a:r>
          <a:endParaRPr lang="en-US" sz="1600" dirty="0"/>
        </a:p>
      </dgm:t>
    </dgm:pt>
    <dgm:pt modelId="{413A8CD6-9B4A-4B00-B099-DEFB0A7D7048}" type="parTrans" cxnId="{5C23037F-DE2D-467E-B1D5-9C48846C7951}">
      <dgm:prSet/>
      <dgm:spPr/>
      <dgm:t>
        <a:bodyPr/>
        <a:lstStyle/>
        <a:p>
          <a:endParaRPr lang="en-US"/>
        </a:p>
      </dgm:t>
    </dgm:pt>
    <dgm:pt modelId="{7E33B430-A9D8-41C6-B3FE-CD16E96BD97B}" type="sibTrans" cxnId="{5C23037F-DE2D-467E-B1D5-9C48846C7951}">
      <dgm:prSet/>
      <dgm:spPr/>
      <dgm:t>
        <a:bodyPr/>
        <a:lstStyle/>
        <a:p>
          <a:endParaRPr lang="en-US"/>
        </a:p>
      </dgm:t>
    </dgm:pt>
    <dgm:pt modelId="{2C22939D-A69E-4E01-BE66-FFD9D8B4FEBD}">
      <dgm:prSet custT="1"/>
      <dgm:spPr/>
      <dgm:t>
        <a:bodyPr/>
        <a:lstStyle/>
        <a:p>
          <a:r>
            <a:rPr lang="en-GB" sz="1600" dirty="0"/>
            <a:t>An absence of feedback leaves trainees feeling uncertain, insecure, and</a:t>
          </a:r>
          <a:br>
            <a:rPr lang="en-GB" sz="1600" dirty="0"/>
          </a:br>
          <a:r>
            <a:rPr lang="en-GB" sz="1600" dirty="0"/>
            <a:t>disconnected.</a:t>
          </a:r>
          <a:endParaRPr lang="en-US" sz="1600" dirty="0"/>
        </a:p>
      </dgm:t>
    </dgm:pt>
    <dgm:pt modelId="{454B92D7-2A2F-49F9-A04E-43FA2E80E2A6}" type="parTrans" cxnId="{0FAFD488-67AB-4877-BCE3-6F47100A0430}">
      <dgm:prSet/>
      <dgm:spPr/>
      <dgm:t>
        <a:bodyPr/>
        <a:lstStyle/>
        <a:p>
          <a:endParaRPr lang="en-US"/>
        </a:p>
      </dgm:t>
    </dgm:pt>
    <dgm:pt modelId="{140E046A-8DE7-4611-A4AE-486F09A0FBD9}" type="sibTrans" cxnId="{0FAFD488-67AB-4877-BCE3-6F47100A0430}">
      <dgm:prSet/>
      <dgm:spPr/>
      <dgm:t>
        <a:bodyPr/>
        <a:lstStyle/>
        <a:p>
          <a:endParaRPr lang="en-US"/>
        </a:p>
      </dgm:t>
    </dgm:pt>
    <dgm:pt modelId="{0719615A-B1A8-4BE1-AB28-72FBF7CAE097}" type="pres">
      <dgm:prSet presAssocID="{4D6EA6D2-D5AD-4AFA-8A82-72B6B4A6A6B4}" presName="diagram" presStyleCnt="0">
        <dgm:presLayoutVars>
          <dgm:dir/>
          <dgm:resizeHandles val="exact"/>
        </dgm:presLayoutVars>
      </dgm:prSet>
      <dgm:spPr/>
    </dgm:pt>
    <dgm:pt modelId="{A5E6C563-54AD-40DF-A016-00A6F0683455}" type="pres">
      <dgm:prSet presAssocID="{3ADE6F91-4F20-405A-8750-8E479DFC57D3}" presName="node" presStyleLbl="node1" presStyleIdx="0" presStyleCnt="5" custScaleX="106484" custScaleY="81392" custLinFactNeighborX="-44915" custLinFactNeighborY="-51773">
        <dgm:presLayoutVars>
          <dgm:bulletEnabled val="1"/>
        </dgm:presLayoutVars>
      </dgm:prSet>
      <dgm:spPr/>
    </dgm:pt>
    <dgm:pt modelId="{B8872991-FD00-4A0F-9805-9817845A6F9D}" type="pres">
      <dgm:prSet presAssocID="{AC224981-85B7-486F-9E1E-2307442708F4}" presName="sibTrans" presStyleCnt="0"/>
      <dgm:spPr/>
    </dgm:pt>
    <dgm:pt modelId="{85CB81DB-DE1C-4BB0-8EC2-FBCCBBFA69A7}" type="pres">
      <dgm:prSet presAssocID="{B2EFC752-581D-4A67-BB2B-2B642CAB47DF}" presName="node" presStyleLbl="node1" presStyleIdx="1" presStyleCnt="5" custScaleY="127020" custLinFactNeighborX="45951" custLinFactNeighborY="-45179">
        <dgm:presLayoutVars>
          <dgm:bulletEnabled val="1"/>
        </dgm:presLayoutVars>
      </dgm:prSet>
      <dgm:spPr/>
    </dgm:pt>
    <dgm:pt modelId="{4D4C4582-F22F-4175-A236-D65933562851}" type="pres">
      <dgm:prSet presAssocID="{8F751798-B1CF-47F6-815B-4E5C43E3883B}" presName="sibTrans" presStyleCnt="0"/>
      <dgm:spPr/>
    </dgm:pt>
    <dgm:pt modelId="{D42C264F-8CDF-437C-AD35-39502537BA0B}" type="pres">
      <dgm:prSet presAssocID="{83AECEF9-D2E1-43F3-B7BA-CE328BDC0114}" presName="node" presStyleLbl="node1" presStyleIdx="2" presStyleCnt="5" custLinFactNeighborX="7200" custLinFactNeighborY="46281">
        <dgm:presLayoutVars>
          <dgm:bulletEnabled val="1"/>
        </dgm:presLayoutVars>
      </dgm:prSet>
      <dgm:spPr/>
    </dgm:pt>
    <dgm:pt modelId="{1A2E5920-F2D4-4B26-A652-EBACF173F3FD}" type="pres">
      <dgm:prSet presAssocID="{CAFE635D-739D-4AEA-9D65-C2369CB80BF0}" presName="sibTrans" presStyleCnt="0"/>
      <dgm:spPr/>
    </dgm:pt>
    <dgm:pt modelId="{74DD0599-2339-4932-8D62-C8242041BC8B}" type="pres">
      <dgm:prSet presAssocID="{04BBE6AB-2387-4CFA-BE36-416EE77A37C2}" presName="node" presStyleLbl="node1" presStyleIdx="3" presStyleCnt="5" custLinFactNeighborX="2645" custLinFactNeighborY="-55648">
        <dgm:presLayoutVars>
          <dgm:bulletEnabled val="1"/>
        </dgm:presLayoutVars>
      </dgm:prSet>
      <dgm:spPr/>
    </dgm:pt>
    <dgm:pt modelId="{30187555-28CB-46CF-B83C-83BF278B6ED6}" type="pres">
      <dgm:prSet presAssocID="{7E33B430-A9D8-41C6-B3FE-CD16E96BD97B}" presName="sibTrans" presStyleCnt="0"/>
      <dgm:spPr/>
    </dgm:pt>
    <dgm:pt modelId="{DEA27FF1-9D7C-475E-9351-52FB051F70E1}" type="pres">
      <dgm:prSet presAssocID="{2C22939D-A69E-4E01-BE66-FFD9D8B4FEBD}" presName="node" presStyleLbl="node1" presStyleIdx="4" presStyleCnt="5" custLinFactNeighborX="-4628" custLinFactNeighborY="47314">
        <dgm:presLayoutVars>
          <dgm:bulletEnabled val="1"/>
        </dgm:presLayoutVars>
      </dgm:prSet>
      <dgm:spPr/>
    </dgm:pt>
  </dgm:ptLst>
  <dgm:cxnLst>
    <dgm:cxn modelId="{B1292136-F39A-4A6B-87C7-438FB023F274}" srcId="{4D6EA6D2-D5AD-4AFA-8A82-72B6B4A6A6B4}" destId="{3ADE6F91-4F20-405A-8750-8E479DFC57D3}" srcOrd="0" destOrd="0" parTransId="{ADB070BE-53A0-4D50-A61A-7B6D3E5C87A7}" sibTransId="{AC224981-85B7-486F-9E1E-2307442708F4}"/>
    <dgm:cxn modelId="{2570E060-1DF4-4D19-BA54-7A0F53841227}" srcId="{4D6EA6D2-D5AD-4AFA-8A82-72B6B4A6A6B4}" destId="{83AECEF9-D2E1-43F3-B7BA-CE328BDC0114}" srcOrd="2" destOrd="0" parTransId="{FBAA522D-8ABF-49D6-9345-4990CA69B41A}" sibTransId="{CAFE635D-739D-4AEA-9D65-C2369CB80BF0}"/>
    <dgm:cxn modelId="{8C2A3241-2988-4A49-8DAA-D21647BB4D0F}" type="presOf" srcId="{04BBE6AB-2387-4CFA-BE36-416EE77A37C2}" destId="{74DD0599-2339-4932-8D62-C8242041BC8B}" srcOrd="0" destOrd="0" presId="urn:microsoft.com/office/officeart/2005/8/layout/default"/>
    <dgm:cxn modelId="{8FBA9964-0DAF-412A-AAED-CB13989620F4}" type="presOf" srcId="{4D6EA6D2-D5AD-4AFA-8A82-72B6B4A6A6B4}" destId="{0719615A-B1A8-4BE1-AB28-72FBF7CAE097}" srcOrd="0" destOrd="0" presId="urn:microsoft.com/office/officeart/2005/8/layout/default"/>
    <dgm:cxn modelId="{F25CE550-4A48-42A2-882A-99443D9E9DB9}" type="presOf" srcId="{2C22939D-A69E-4E01-BE66-FFD9D8B4FEBD}" destId="{DEA27FF1-9D7C-475E-9351-52FB051F70E1}" srcOrd="0" destOrd="0" presId="urn:microsoft.com/office/officeart/2005/8/layout/default"/>
    <dgm:cxn modelId="{5C23037F-DE2D-467E-B1D5-9C48846C7951}" srcId="{4D6EA6D2-D5AD-4AFA-8A82-72B6B4A6A6B4}" destId="{04BBE6AB-2387-4CFA-BE36-416EE77A37C2}" srcOrd="3" destOrd="0" parTransId="{413A8CD6-9B4A-4B00-B099-DEFB0A7D7048}" sibTransId="{7E33B430-A9D8-41C6-B3FE-CD16E96BD97B}"/>
    <dgm:cxn modelId="{0FAFD488-67AB-4877-BCE3-6F47100A0430}" srcId="{4D6EA6D2-D5AD-4AFA-8A82-72B6B4A6A6B4}" destId="{2C22939D-A69E-4E01-BE66-FFD9D8B4FEBD}" srcOrd="4" destOrd="0" parTransId="{454B92D7-2A2F-49F9-A04E-43FA2E80E2A6}" sibTransId="{140E046A-8DE7-4611-A4AE-486F09A0FBD9}"/>
    <dgm:cxn modelId="{1A1B0FA8-4EE5-426F-B7FA-773392131E68}" type="presOf" srcId="{83AECEF9-D2E1-43F3-B7BA-CE328BDC0114}" destId="{D42C264F-8CDF-437C-AD35-39502537BA0B}" srcOrd="0" destOrd="0" presId="urn:microsoft.com/office/officeart/2005/8/layout/default"/>
    <dgm:cxn modelId="{F2DBFFBD-B763-4042-9B45-EB6CC697EAE7}" srcId="{4D6EA6D2-D5AD-4AFA-8A82-72B6B4A6A6B4}" destId="{B2EFC752-581D-4A67-BB2B-2B642CAB47DF}" srcOrd="1" destOrd="0" parTransId="{8DB33A61-5DBE-4AEC-A0F2-D165CFB37277}" sibTransId="{8F751798-B1CF-47F6-815B-4E5C43E3883B}"/>
    <dgm:cxn modelId="{6F4FA4E6-480A-4E26-BB4B-553A4C0CE49E}" type="presOf" srcId="{B2EFC752-581D-4A67-BB2B-2B642CAB47DF}" destId="{85CB81DB-DE1C-4BB0-8EC2-FBCCBBFA69A7}" srcOrd="0" destOrd="0" presId="urn:microsoft.com/office/officeart/2005/8/layout/default"/>
    <dgm:cxn modelId="{CD99BCF0-45B6-4930-A488-24EA35BE2B7F}" type="presOf" srcId="{3ADE6F91-4F20-405A-8750-8E479DFC57D3}" destId="{A5E6C563-54AD-40DF-A016-00A6F0683455}" srcOrd="0" destOrd="0" presId="urn:microsoft.com/office/officeart/2005/8/layout/default"/>
    <dgm:cxn modelId="{382F9899-8A5C-4FDB-A324-3CB35FDFA7F2}" type="presParOf" srcId="{0719615A-B1A8-4BE1-AB28-72FBF7CAE097}" destId="{A5E6C563-54AD-40DF-A016-00A6F0683455}" srcOrd="0" destOrd="0" presId="urn:microsoft.com/office/officeart/2005/8/layout/default"/>
    <dgm:cxn modelId="{098BEB1C-D42E-4BB3-8127-43FBEE4FAB07}" type="presParOf" srcId="{0719615A-B1A8-4BE1-AB28-72FBF7CAE097}" destId="{B8872991-FD00-4A0F-9805-9817845A6F9D}" srcOrd="1" destOrd="0" presId="urn:microsoft.com/office/officeart/2005/8/layout/default"/>
    <dgm:cxn modelId="{4A2FC4E7-7C71-4DF9-8F1C-F22DF0068ACE}" type="presParOf" srcId="{0719615A-B1A8-4BE1-AB28-72FBF7CAE097}" destId="{85CB81DB-DE1C-4BB0-8EC2-FBCCBBFA69A7}" srcOrd="2" destOrd="0" presId="urn:microsoft.com/office/officeart/2005/8/layout/default"/>
    <dgm:cxn modelId="{DC597957-F924-4608-A29F-DA9F67692C09}" type="presParOf" srcId="{0719615A-B1A8-4BE1-AB28-72FBF7CAE097}" destId="{4D4C4582-F22F-4175-A236-D65933562851}" srcOrd="3" destOrd="0" presId="urn:microsoft.com/office/officeart/2005/8/layout/default"/>
    <dgm:cxn modelId="{20E5850C-8063-4898-B7FF-CD87360CC1A5}" type="presParOf" srcId="{0719615A-B1A8-4BE1-AB28-72FBF7CAE097}" destId="{D42C264F-8CDF-437C-AD35-39502537BA0B}" srcOrd="4" destOrd="0" presId="urn:microsoft.com/office/officeart/2005/8/layout/default"/>
    <dgm:cxn modelId="{0A545547-404E-4695-8B5A-7E969E46AA14}" type="presParOf" srcId="{0719615A-B1A8-4BE1-AB28-72FBF7CAE097}" destId="{1A2E5920-F2D4-4B26-A652-EBACF173F3FD}" srcOrd="5" destOrd="0" presId="urn:microsoft.com/office/officeart/2005/8/layout/default"/>
    <dgm:cxn modelId="{39C48443-03AA-46DD-AD47-F542E784EF48}" type="presParOf" srcId="{0719615A-B1A8-4BE1-AB28-72FBF7CAE097}" destId="{74DD0599-2339-4932-8D62-C8242041BC8B}" srcOrd="6" destOrd="0" presId="urn:microsoft.com/office/officeart/2005/8/layout/default"/>
    <dgm:cxn modelId="{EF355295-7D52-425E-800F-409A495C6B6A}" type="presParOf" srcId="{0719615A-B1A8-4BE1-AB28-72FBF7CAE097}" destId="{30187555-28CB-46CF-B83C-83BF278B6ED6}" srcOrd="7" destOrd="0" presId="urn:microsoft.com/office/officeart/2005/8/layout/default"/>
    <dgm:cxn modelId="{8A59F6FB-7FF3-4132-99C1-5C96411DACCB}" type="presParOf" srcId="{0719615A-B1A8-4BE1-AB28-72FBF7CAE097}" destId="{DEA27FF1-9D7C-475E-9351-52FB051F70E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6EA6D2-D5AD-4AFA-8A82-72B6B4A6A6B4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FC752-581D-4A67-BB2B-2B642CAB47DF}">
      <dgm:prSet custT="1"/>
      <dgm:spPr/>
      <dgm:t>
        <a:bodyPr/>
        <a:lstStyle/>
        <a:p>
          <a:r>
            <a:rPr lang="en-GB" sz="1600" dirty="0">
              <a:solidFill>
                <a:schemeClr val="bg1"/>
              </a:solidFill>
            </a:rPr>
            <a:t>Positive feedback made trainees feel engaged, built confidence, and influenced career choices. </a:t>
          </a:r>
          <a:endParaRPr lang="en-US" sz="1600" dirty="0">
            <a:solidFill>
              <a:schemeClr val="bg1"/>
            </a:solidFill>
          </a:endParaRPr>
        </a:p>
      </dgm:t>
    </dgm:pt>
    <dgm:pt modelId="{8DB33A61-5DBE-4AEC-A0F2-D165CFB37277}" type="parTrans" cxnId="{F2DBFFBD-B763-4042-9B45-EB6CC697EAE7}">
      <dgm:prSet/>
      <dgm:spPr/>
      <dgm:t>
        <a:bodyPr/>
        <a:lstStyle/>
        <a:p>
          <a:endParaRPr lang="en-US"/>
        </a:p>
      </dgm:t>
    </dgm:pt>
    <dgm:pt modelId="{8F751798-B1CF-47F6-815B-4E5C43E3883B}" type="sibTrans" cxnId="{F2DBFFBD-B763-4042-9B45-EB6CC697EAE7}">
      <dgm:prSet/>
      <dgm:spPr/>
      <dgm:t>
        <a:bodyPr/>
        <a:lstStyle/>
        <a:p>
          <a:endParaRPr lang="en-US"/>
        </a:p>
      </dgm:t>
    </dgm:pt>
    <dgm:pt modelId="{83AECEF9-D2E1-43F3-B7BA-CE328BDC0114}">
      <dgm:prSet custT="1"/>
      <dgm:spPr/>
      <dgm:t>
        <a:bodyPr/>
        <a:lstStyle/>
        <a:p>
          <a:r>
            <a:rPr lang="en-GB" sz="1600" dirty="0"/>
            <a:t>Poorly delivered feedback was described as impacting on relationships, engagement within departments, affecting training opportunities, and reducing access to help and support.</a:t>
          </a:r>
          <a:endParaRPr lang="en-US" sz="1600" dirty="0"/>
        </a:p>
      </dgm:t>
    </dgm:pt>
    <dgm:pt modelId="{FBAA522D-8ABF-49D6-9345-4990CA69B41A}" type="parTrans" cxnId="{2570E060-1DF4-4D19-BA54-7A0F53841227}">
      <dgm:prSet/>
      <dgm:spPr/>
      <dgm:t>
        <a:bodyPr/>
        <a:lstStyle/>
        <a:p>
          <a:endParaRPr lang="en-US"/>
        </a:p>
      </dgm:t>
    </dgm:pt>
    <dgm:pt modelId="{CAFE635D-739D-4AEA-9D65-C2369CB80BF0}" type="sibTrans" cxnId="{2570E060-1DF4-4D19-BA54-7A0F53841227}">
      <dgm:prSet/>
      <dgm:spPr/>
      <dgm:t>
        <a:bodyPr/>
        <a:lstStyle/>
        <a:p>
          <a:endParaRPr lang="en-US"/>
        </a:p>
      </dgm:t>
    </dgm:pt>
    <dgm:pt modelId="{04BBE6AB-2387-4CFA-BE36-416EE77A37C2}">
      <dgm:prSet custT="1"/>
      <dgm:spPr/>
      <dgm:t>
        <a:bodyPr/>
        <a:lstStyle/>
        <a:p>
          <a:r>
            <a:rPr lang="en-GB" sz="1600" dirty="0"/>
            <a:t>Feedback was highlighted as a way that workplaces and trainers demonstrated interest and investment in trainees.</a:t>
          </a:r>
          <a:endParaRPr lang="en-US" sz="1600" dirty="0"/>
        </a:p>
      </dgm:t>
    </dgm:pt>
    <dgm:pt modelId="{413A8CD6-9B4A-4B00-B099-DEFB0A7D7048}" type="parTrans" cxnId="{5C23037F-DE2D-467E-B1D5-9C48846C7951}">
      <dgm:prSet/>
      <dgm:spPr/>
      <dgm:t>
        <a:bodyPr/>
        <a:lstStyle/>
        <a:p>
          <a:endParaRPr lang="en-US"/>
        </a:p>
      </dgm:t>
    </dgm:pt>
    <dgm:pt modelId="{7E33B430-A9D8-41C6-B3FE-CD16E96BD97B}" type="sibTrans" cxnId="{5C23037F-DE2D-467E-B1D5-9C48846C7951}">
      <dgm:prSet/>
      <dgm:spPr/>
      <dgm:t>
        <a:bodyPr/>
        <a:lstStyle/>
        <a:p>
          <a:endParaRPr lang="en-US"/>
        </a:p>
      </dgm:t>
    </dgm:pt>
    <dgm:pt modelId="{2C22939D-A69E-4E01-BE66-FFD9D8B4FEBD}">
      <dgm:prSet custT="1"/>
      <dgm:spPr/>
      <dgm:t>
        <a:bodyPr/>
        <a:lstStyle/>
        <a:p>
          <a:r>
            <a:rPr lang="en-GB" sz="1600" dirty="0"/>
            <a:t>Cultural barriers were identified, especially by trainees with protected characteristics, as a reason they felt feedback was not relevant or appropriate</a:t>
          </a:r>
          <a:r>
            <a:rPr lang="en-GB" sz="1800" dirty="0"/>
            <a:t>.</a:t>
          </a:r>
          <a:endParaRPr lang="en-US" sz="1800" dirty="0"/>
        </a:p>
      </dgm:t>
    </dgm:pt>
    <dgm:pt modelId="{454B92D7-2A2F-49F9-A04E-43FA2E80E2A6}" type="parTrans" cxnId="{0FAFD488-67AB-4877-BCE3-6F47100A0430}">
      <dgm:prSet/>
      <dgm:spPr/>
      <dgm:t>
        <a:bodyPr/>
        <a:lstStyle/>
        <a:p>
          <a:endParaRPr lang="en-US"/>
        </a:p>
      </dgm:t>
    </dgm:pt>
    <dgm:pt modelId="{140E046A-8DE7-4611-A4AE-486F09A0FBD9}" type="sibTrans" cxnId="{0FAFD488-67AB-4877-BCE3-6F47100A0430}">
      <dgm:prSet/>
      <dgm:spPr/>
      <dgm:t>
        <a:bodyPr/>
        <a:lstStyle/>
        <a:p>
          <a:endParaRPr lang="en-US"/>
        </a:p>
      </dgm:t>
    </dgm:pt>
    <dgm:pt modelId="{0719615A-B1A8-4BE1-AB28-72FBF7CAE097}" type="pres">
      <dgm:prSet presAssocID="{4D6EA6D2-D5AD-4AFA-8A82-72B6B4A6A6B4}" presName="diagram" presStyleCnt="0">
        <dgm:presLayoutVars>
          <dgm:dir/>
          <dgm:resizeHandles val="exact"/>
        </dgm:presLayoutVars>
      </dgm:prSet>
      <dgm:spPr/>
    </dgm:pt>
    <dgm:pt modelId="{85CB81DB-DE1C-4BB0-8EC2-FBCCBBFA69A7}" type="pres">
      <dgm:prSet presAssocID="{B2EFC752-581D-4A67-BB2B-2B642CAB47DF}" presName="node" presStyleLbl="node1" presStyleIdx="0" presStyleCnt="4">
        <dgm:presLayoutVars>
          <dgm:bulletEnabled val="1"/>
        </dgm:presLayoutVars>
      </dgm:prSet>
      <dgm:spPr/>
    </dgm:pt>
    <dgm:pt modelId="{4D4C4582-F22F-4175-A236-D65933562851}" type="pres">
      <dgm:prSet presAssocID="{8F751798-B1CF-47F6-815B-4E5C43E3883B}" presName="sibTrans" presStyleCnt="0"/>
      <dgm:spPr/>
    </dgm:pt>
    <dgm:pt modelId="{D42C264F-8CDF-437C-AD35-39502537BA0B}" type="pres">
      <dgm:prSet presAssocID="{83AECEF9-D2E1-43F3-B7BA-CE328BDC0114}" presName="node" presStyleLbl="node1" presStyleIdx="1" presStyleCnt="4">
        <dgm:presLayoutVars>
          <dgm:bulletEnabled val="1"/>
        </dgm:presLayoutVars>
      </dgm:prSet>
      <dgm:spPr/>
    </dgm:pt>
    <dgm:pt modelId="{1A2E5920-F2D4-4B26-A652-EBACF173F3FD}" type="pres">
      <dgm:prSet presAssocID="{CAFE635D-739D-4AEA-9D65-C2369CB80BF0}" presName="sibTrans" presStyleCnt="0"/>
      <dgm:spPr/>
    </dgm:pt>
    <dgm:pt modelId="{74DD0599-2339-4932-8D62-C8242041BC8B}" type="pres">
      <dgm:prSet presAssocID="{04BBE6AB-2387-4CFA-BE36-416EE77A37C2}" presName="node" presStyleLbl="node1" presStyleIdx="2" presStyleCnt="4">
        <dgm:presLayoutVars>
          <dgm:bulletEnabled val="1"/>
        </dgm:presLayoutVars>
      </dgm:prSet>
      <dgm:spPr/>
    </dgm:pt>
    <dgm:pt modelId="{30187555-28CB-46CF-B83C-83BF278B6ED6}" type="pres">
      <dgm:prSet presAssocID="{7E33B430-A9D8-41C6-B3FE-CD16E96BD97B}" presName="sibTrans" presStyleCnt="0"/>
      <dgm:spPr/>
    </dgm:pt>
    <dgm:pt modelId="{DEA27FF1-9D7C-475E-9351-52FB051F70E1}" type="pres">
      <dgm:prSet presAssocID="{2C22939D-A69E-4E01-BE66-FFD9D8B4FEBD}" presName="node" presStyleLbl="node1" presStyleIdx="3" presStyleCnt="4" custLinFactNeighborX="1105" custLinFactNeighborY="-1228">
        <dgm:presLayoutVars>
          <dgm:bulletEnabled val="1"/>
        </dgm:presLayoutVars>
      </dgm:prSet>
      <dgm:spPr/>
    </dgm:pt>
  </dgm:ptLst>
  <dgm:cxnLst>
    <dgm:cxn modelId="{2570E060-1DF4-4D19-BA54-7A0F53841227}" srcId="{4D6EA6D2-D5AD-4AFA-8A82-72B6B4A6A6B4}" destId="{83AECEF9-D2E1-43F3-B7BA-CE328BDC0114}" srcOrd="1" destOrd="0" parTransId="{FBAA522D-8ABF-49D6-9345-4990CA69B41A}" sibTransId="{CAFE635D-739D-4AEA-9D65-C2369CB80BF0}"/>
    <dgm:cxn modelId="{8C2A3241-2988-4A49-8DAA-D21647BB4D0F}" type="presOf" srcId="{04BBE6AB-2387-4CFA-BE36-416EE77A37C2}" destId="{74DD0599-2339-4932-8D62-C8242041BC8B}" srcOrd="0" destOrd="0" presId="urn:microsoft.com/office/officeart/2005/8/layout/default"/>
    <dgm:cxn modelId="{8FBA9964-0DAF-412A-AAED-CB13989620F4}" type="presOf" srcId="{4D6EA6D2-D5AD-4AFA-8A82-72B6B4A6A6B4}" destId="{0719615A-B1A8-4BE1-AB28-72FBF7CAE097}" srcOrd="0" destOrd="0" presId="urn:microsoft.com/office/officeart/2005/8/layout/default"/>
    <dgm:cxn modelId="{F25CE550-4A48-42A2-882A-99443D9E9DB9}" type="presOf" srcId="{2C22939D-A69E-4E01-BE66-FFD9D8B4FEBD}" destId="{DEA27FF1-9D7C-475E-9351-52FB051F70E1}" srcOrd="0" destOrd="0" presId="urn:microsoft.com/office/officeart/2005/8/layout/default"/>
    <dgm:cxn modelId="{5C23037F-DE2D-467E-B1D5-9C48846C7951}" srcId="{4D6EA6D2-D5AD-4AFA-8A82-72B6B4A6A6B4}" destId="{04BBE6AB-2387-4CFA-BE36-416EE77A37C2}" srcOrd="2" destOrd="0" parTransId="{413A8CD6-9B4A-4B00-B099-DEFB0A7D7048}" sibTransId="{7E33B430-A9D8-41C6-B3FE-CD16E96BD97B}"/>
    <dgm:cxn modelId="{0FAFD488-67AB-4877-BCE3-6F47100A0430}" srcId="{4D6EA6D2-D5AD-4AFA-8A82-72B6B4A6A6B4}" destId="{2C22939D-A69E-4E01-BE66-FFD9D8B4FEBD}" srcOrd="3" destOrd="0" parTransId="{454B92D7-2A2F-49F9-A04E-43FA2E80E2A6}" sibTransId="{140E046A-8DE7-4611-A4AE-486F09A0FBD9}"/>
    <dgm:cxn modelId="{1A1B0FA8-4EE5-426F-B7FA-773392131E68}" type="presOf" srcId="{83AECEF9-D2E1-43F3-B7BA-CE328BDC0114}" destId="{D42C264F-8CDF-437C-AD35-39502537BA0B}" srcOrd="0" destOrd="0" presId="urn:microsoft.com/office/officeart/2005/8/layout/default"/>
    <dgm:cxn modelId="{F2DBFFBD-B763-4042-9B45-EB6CC697EAE7}" srcId="{4D6EA6D2-D5AD-4AFA-8A82-72B6B4A6A6B4}" destId="{B2EFC752-581D-4A67-BB2B-2B642CAB47DF}" srcOrd="0" destOrd="0" parTransId="{8DB33A61-5DBE-4AEC-A0F2-D165CFB37277}" sibTransId="{8F751798-B1CF-47F6-815B-4E5C43E3883B}"/>
    <dgm:cxn modelId="{6F4FA4E6-480A-4E26-BB4B-553A4C0CE49E}" type="presOf" srcId="{B2EFC752-581D-4A67-BB2B-2B642CAB47DF}" destId="{85CB81DB-DE1C-4BB0-8EC2-FBCCBBFA69A7}" srcOrd="0" destOrd="0" presId="urn:microsoft.com/office/officeart/2005/8/layout/default"/>
    <dgm:cxn modelId="{4A2FC4E7-7C71-4DF9-8F1C-F22DF0068ACE}" type="presParOf" srcId="{0719615A-B1A8-4BE1-AB28-72FBF7CAE097}" destId="{85CB81DB-DE1C-4BB0-8EC2-FBCCBBFA69A7}" srcOrd="0" destOrd="0" presId="urn:microsoft.com/office/officeart/2005/8/layout/default"/>
    <dgm:cxn modelId="{DC597957-F924-4608-A29F-DA9F67692C09}" type="presParOf" srcId="{0719615A-B1A8-4BE1-AB28-72FBF7CAE097}" destId="{4D4C4582-F22F-4175-A236-D65933562851}" srcOrd="1" destOrd="0" presId="urn:microsoft.com/office/officeart/2005/8/layout/default"/>
    <dgm:cxn modelId="{20E5850C-8063-4898-B7FF-CD87360CC1A5}" type="presParOf" srcId="{0719615A-B1A8-4BE1-AB28-72FBF7CAE097}" destId="{D42C264F-8CDF-437C-AD35-39502537BA0B}" srcOrd="2" destOrd="0" presId="urn:microsoft.com/office/officeart/2005/8/layout/default"/>
    <dgm:cxn modelId="{0A545547-404E-4695-8B5A-7E969E46AA14}" type="presParOf" srcId="{0719615A-B1A8-4BE1-AB28-72FBF7CAE097}" destId="{1A2E5920-F2D4-4B26-A652-EBACF173F3FD}" srcOrd="3" destOrd="0" presId="urn:microsoft.com/office/officeart/2005/8/layout/default"/>
    <dgm:cxn modelId="{39C48443-03AA-46DD-AD47-F542E784EF48}" type="presParOf" srcId="{0719615A-B1A8-4BE1-AB28-72FBF7CAE097}" destId="{74DD0599-2339-4932-8D62-C8242041BC8B}" srcOrd="4" destOrd="0" presId="urn:microsoft.com/office/officeart/2005/8/layout/default"/>
    <dgm:cxn modelId="{EF355295-7D52-425E-800F-409A495C6B6A}" type="presParOf" srcId="{0719615A-B1A8-4BE1-AB28-72FBF7CAE097}" destId="{30187555-28CB-46CF-B83C-83BF278B6ED6}" srcOrd="5" destOrd="0" presId="urn:microsoft.com/office/officeart/2005/8/layout/default"/>
    <dgm:cxn modelId="{8A59F6FB-7FF3-4132-99C1-5C96411DACCB}" type="presParOf" srcId="{0719615A-B1A8-4BE1-AB28-72FBF7CAE097}" destId="{DEA27FF1-9D7C-475E-9351-52FB051F70E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76CF33-FADE-4DD1-A31E-DD26E2C9B1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F3F7C38-15CA-403F-8A68-43698A6CAC35}">
      <dgm:prSet/>
      <dgm:spPr>
        <a:xfrm>
          <a:off x="1171823" y="2001"/>
          <a:ext cx="5520990" cy="101456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Informal verbal feedback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52322F5D-6710-4019-B60B-AA18EA8D1AC9}" type="parTrans" cxnId="{52B6B723-1E26-4A4B-9C4B-F52BFBDE9F6C}">
      <dgm:prSet/>
      <dgm:spPr/>
      <dgm:t>
        <a:bodyPr/>
        <a:lstStyle/>
        <a:p>
          <a:endParaRPr lang="en-US"/>
        </a:p>
      </dgm:t>
    </dgm:pt>
    <dgm:pt modelId="{5A9E0BE5-86EB-4BC6-956D-8451E4EAE91E}" type="sibTrans" cxnId="{52B6B723-1E26-4A4B-9C4B-F52BFBDE9F6C}">
      <dgm:prSet/>
      <dgm:spPr/>
      <dgm:t>
        <a:bodyPr/>
        <a:lstStyle/>
        <a:p>
          <a:endParaRPr lang="en-US"/>
        </a:p>
      </dgm:t>
    </dgm:pt>
    <dgm:pt modelId="{7F7ADAEF-6005-4AB4-B9EE-6D9728DC0CB4}">
      <dgm:prSet phldr="0"/>
      <dgm:spPr>
        <a:xfrm>
          <a:off x="1171823" y="1270208"/>
          <a:ext cx="5520990" cy="101456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Work-Place Based Assessments (WPBA)</a:t>
          </a:r>
        </a:p>
      </dgm:t>
    </dgm:pt>
    <dgm:pt modelId="{12C2C712-953C-49DA-8568-E16DF76615D2}" type="parTrans" cxnId="{0BB8B76F-1F2C-4A31-A68D-B2F898CD5CA9}">
      <dgm:prSet/>
      <dgm:spPr/>
      <dgm:t>
        <a:bodyPr/>
        <a:lstStyle/>
        <a:p>
          <a:endParaRPr lang="en-US"/>
        </a:p>
      </dgm:t>
    </dgm:pt>
    <dgm:pt modelId="{324C6591-DA41-45CD-8050-0F410C4F733D}" type="sibTrans" cxnId="{0BB8B76F-1F2C-4A31-A68D-B2F898CD5CA9}">
      <dgm:prSet/>
      <dgm:spPr/>
      <dgm:t>
        <a:bodyPr/>
        <a:lstStyle/>
        <a:p>
          <a:endParaRPr lang="en-US"/>
        </a:p>
      </dgm:t>
    </dgm:pt>
    <dgm:pt modelId="{FA3F6DB2-4407-4219-9246-1466D3D825AE}">
      <dgm:prSet/>
      <dgm:spPr>
        <a:xfrm>
          <a:off x="1171823" y="2538415"/>
          <a:ext cx="5520990" cy="101456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Written feedback - e-portfolio and MSF</a:t>
          </a:r>
        </a:p>
      </dgm:t>
    </dgm:pt>
    <dgm:pt modelId="{844C0C36-F09A-4C8D-AC87-9619DDDDF5CD}" type="parTrans" cxnId="{45DB2EC6-B00F-4BA2-93AB-55F09EA6BA17}">
      <dgm:prSet/>
      <dgm:spPr/>
      <dgm:t>
        <a:bodyPr/>
        <a:lstStyle/>
        <a:p>
          <a:endParaRPr lang="en-US"/>
        </a:p>
      </dgm:t>
    </dgm:pt>
    <dgm:pt modelId="{CAE88358-8D60-4DCF-A95C-6D66DDCFF85A}" type="sibTrans" cxnId="{45DB2EC6-B00F-4BA2-93AB-55F09EA6BA17}">
      <dgm:prSet/>
      <dgm:spPr/>
      <dgm:t>
        <a:bodyPr/>
        <a:lstStyle/>
        <a:p>
          <a:endParaRPr lang="en-US"/>
        </a:p>
      </dgm:t>
    </dgm:pt>
    <dgm:pt modelId="{9408B328-8F08-4867-A541-EDD894F8E81D}">
      <dgm:prSet/>
      <dgm:spPr>
        <a:xfrm>
          <a:off x="1171823" y="3806622"/>
          <a:ext cx="5520990" cy="101456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ARCP panels and Professional Exams</a:t>
          </a:r>
        </a:p>
      </dgm:t>
    </dgm:pt>
    <dgm:pt modelId="{5CAFDA4A-0D7B-479C-9411-934313BAFA32}" type="parTrans" cxnId="{632B820F-0122-41AF-883A-79E43056B534}">
      <dgm:prSet/>
      <dgm:spPr/>
      <dgm:t>
        <a:bodyPr/>
        <a:lstStyle/>
        <a:p>
          <a:endParaRPr lang="en-US"/>
        </a:p>
      </dgm:t>
    </dgm:pt>
    <dgm:pt modelId="{D4C9CEFA-827F-4B65-BD69-C085E08D2474}" type="sibTrans" cxnId="{632B820F-0122-41AF-883A-79E43056B534}">
      <dgm:prSet/>
      <dgm:spPr/>
      <dgm:t>
        <a:bodyPr/>
        <a:lstStyle/>
        <a:p>
          <a:endParaRPr lang="en-US"/>
        </a:p>
      </dgm:t>
    </dgm:pt>
    <dgm:pt modelId="{957DBB64-646C-403D-BF24-5B3A27F72760}" type="pres">
      <dgm:prSet presAssocID="{7E76CF33-FADE-4DD1-A31E-DD26E2C9B130}" presName="root" presStyleCnt="0">
        <dgm:presLayoutVars>
          <dgm:dir/>
          <dgm:resizeHandles val="exact"/>
        </dgm:presLayoutVars>
      </dgm:prSet>
      <dgm:spPr/>
    </dgm:pt>
    <dgm:pt modelId="{D879BAD3-7E73-49A8-AB72-E716BD7EE884}" type="pres">
      <dgm:prSet presAssocID="{BF3F7C38-15CA-403F-8A68-43698A6CAC35}" presName="compNode" presStyleCnt="0"/>
      <dgm:spPr/>
    </dgm:pt>
    <dgm:pt modelId="{00BEC897-A7EC-46E4-8131-BF976E1D2A29}" type="pres">
      <dgm:prSet presAssocID="{BF3F7C38-15CA-403F-8A68-43698A6CAC35}" presName="bgRect" presStyleLbl="bgShp" presStyleIdx="0" presStyleCnt="4" custLinFactNeighborX="-2344" custLinFactNeighborY="-197"/>
      <dgm:spPr>
        <a:xfrm>
          <a:off x="0" y="2001"/>
          <a:ext cx="6692813" cy="101456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3E640680-8F1E-4921-AD34-14770B1682DA}" type="pres">
      <dgm:prSet presAssocID="{BF3F7C38-15CA-403F-8A68-43698A6CAC35}" presName="iconRect" presStyleLbl="node1" presStyleIdx="0" presStyleCnt="4"/>
      <dgm:spPr>
        <a:xfrm>
          <a:off x="306906" y="230279"/>
          <a:ext cx="558011" cy="5580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3489522-403F-4519-8282-2CEFE232E72D}" type="pres">
      <dgm:prSet presAssocID="{BF3F7C38-15CA-403F-8A68-43698A6CAC35}" presName="spaceRect" presStyleCnt="0"/>
      <dgm:spPr/>
    </dgm:pt>
    <dgm:pt modelId="{FAE76E1F-E6C9-47EA-B2DC-8A7B92720FD6}" type="pres">
      <dgm:prSet presAssocID="{BF3F7C38-15CA-403F-8A68-43698A6CAC35}" presName="parTx" presStyleLbl="revTx" presStyleIdx="0" presStyleCnt="4">
        <dgm:presLayoutVars>
          <dgm:chMax val="0"/>
          <dgm:chPref val="0"/>
        </dgm:presLayoutVars>
      </dgm:prSet>
      <dgm:spPr/>
    </dgm:pt>
    <dgm:pt modelId="{C80113F7-30B7-4A0B-ABF6-EB58DCC9839A}" type="pres">
      <dgm:prSet presAssocID="{5A9E0BE5-86EB-4BC6-956D-8451E4EAE91E}" presName="sibTrans" presStyleCnt="0"/>
      <dgm:spPr/>
    </dgm:pt>
    <dgm:pt modelId="{5C3914E6-5B29-4E5A-8B53-442BFA1B4069}" type="pres">
      <dgm:prSet presAssocID="{7F7ADAEF-6005-4AB4-B9EE-6D9728DC0CB4}" presName="compNode" presStyleCnt="0"/>
      <dgm:spPr/>
    </dgm:pt>
    <dgm:pt modelId="{0A76A642-4BE1-4316-B6A1-DEF4F83933A2}" type="pres">
      <dgm:prSet presAssocID="{7F7ADAEF-6005-4AB4-B9EE-6D9728DC0CB4}" presName="bgRect" presStyleLbl="bgShp" presStyleIdx="1" presStyleCnt="4"/>
      <dgm:spPr>
        <a:xfrm>
          <a:off x="0" y="1270208"/>
          <a:ext cx="6692813" cy="101456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6CAA831B-7C22-498F-B0E0-7D5D68305709}" type="pres">
      <dgm:prSet presAssocID="{7F7ADAEF-6005-4AB4-B9EE-6D9728DC0CB4}" presName="iconRect" presStyleLbl="node1" presStyleIdx="1" presStyleCnt="4"/>
      <dgm:spPr>
        <a:xfrm>
          <a:off x="306906" y="1498486"/>
          <a:ext cx="558011" cy="558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506F023A-1C32-44C5-8A77-2359F531D20F}" type="pres">
      <dgm:prSet presAssocID="{7F7ADAEF-6005-4AB4-B9EE-6D9728DC0CB4}" presName="spaceRect" presStyleCnt="0"/>
      <dgm:spPr/>
    </dgm:pt>
    <dgm:pt modelId="{A6698048-25C7-4DC1-AE19-EFB35C12ABE1}" type="pres">
      <dgm:prSet presAssocID="{7F7ADAEF-6005-4AB4-B9EE-6D9728DC0CB4}" presName="parTx" presStyleLbl="revTx" presStyleIdx="1" presStyleCnt="4">
        <dgm:presLayoutVars>
          <dgm:chMax val="0"/>
          <dgm:chPref val="0"/>
        </dgm:presLayoutVars>
      </dgm:prSet>
      <dgm:spPr/>
    </dgm:pt>
    <dgm:pt modelId="{68BD4A4A-08B0-4D97-A585-C73376EDF831}" type="pres">
      <dgm:prSet presAssocID="{324C6591-DA41-45CD-8050-0F410C4F733D}" presName="sibTrans" presStyleCnt="0"/>
      <dgm:spPr/>
    </dgm:pt>
    <dgm:pt modelId="{4DC154A1-BB66-4BFB-BA4C-F3F8CC791016}" type="pres">
      <dgm:prSet presAssocID="{FA3F6DB2-4407-4219-9246-1466D3D825AE}" presName="compNode" presStyleCnt="0"/>
      <dgm:spPr/>
    </dgm:pt>
    <dgm:pt modelId="{6F80CA0C-57CA-4E5B-ACAF-73CF71C6C69D}" type="pres">
      <dgm:prSet presAssocID="{FA3F6DB2-4407-4219-9246-1466D3D825AE}" presName="bgRect" presStyleLbl="bgShp" presStyleIdx="2" presStyleCnt="4"/>
      <dgm:spPr>
        <a:xfrm>
          <a:off x="0" y="2538415"/>
          <a:ext cx="6692813" cy="101456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1ED5051A-60BC-4D7A-B578-B73D4CBBCFF0}" type="pres">
      <dgm:prSet presAssocID="{FA3F6DB2-4407-4219-9246-1466D3D825AE}" presName="iconRect" presStyleLbl="node1" presStyleIdx="2" presStyleCnt="4"/>
      <dgm:spPr>
        <a:xfrm>
          <a:off x="306906" y="2766692"/>
          <a:ext cx="558011" cy="5580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F517F098-5780-46F7-8151-4CFB0789275F}" type="pres">
      <dgm:prSet presAssocID="{FA3F6DB2-4407-4219-9246-1466D3D825AE}" presName="spaceRect" presStyleCnt="0"/>
      <dgm:spPr/>
    </dgm:pt>
    <dgm:pt modelId="{6A11DF2B-C51E-494C-AD46-1182CD324A92}" type="pres">
      <dgm:prSet presAssocID="{FA3F6DB2-4407-4219-9246-1466D3D825AE}" presName="parTx" presStyleLbl="revTx" presStyleIdx="2" presStyleCnt="4">
        <dgm:presLayoutVars>
          <dgm:chMax val="0"/>
          <dgm:chPref val="0"/>
        </dgm:presLayoutVars>
      </dgm:prSet>
      <dgm:spPr/>
    </dgm:pt>
    <dgm:pt modelId="{0BEDB667-61C7-4D9E-B0A9-D9C68E0E8B88}" type="pres">
      <dgm:prSet presAssocID="{CAE88358-8D60-4DCF-A95C-6D66DDCFF85A}" presName="sibTrans" presStyleCnt="0"/>
      <dgm:spPr/>
    </dgm:pt>
    <dgm:pt modelId="{C63E0460-65FF-45A6-820D-C835315A07C7}" type="pres">
      <dgm:prSet presAssocID="{9408B328-8F08-4867-A541-EDD894F8E81D}" presName="compNode" presStyleCnt="0"/>
      <dgm:spPr/>
    </dgm:pt>
    <dgm:pt modelId="{BBDA62D5-AF5E-40D1-9B8D-9D9B4D4F5EEA}" type="pres">
      <dgm:prSet presAssocID="{9408B328-8F08-4867-A541-EDD894F8E81D}" presName="bgRect" presStyleLbl="bgShp" presStyleIdx="3" presStyleCnt="4"/>
      <dgm:spPr>
        <a:xfrm>
          <a:off x="0" y="3806622"/>
          <a:ext cx="6692813" cy="1014565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gm:spPr>
    </dgm:pt>
    <dgm:pt modelId="{7759C3BE-F9EB-402A-837D-70030F2BD3DE}" type="pres">
      <dgm:prSet presAssocID="{9408B328-8F08-4867-A541-EDD894F8E81D}" presName="iconRect" presStyleLbl="node1" presStyleIdx="3" presStyleCnt="4"/>
      <dgm:spPr>
        <a:xfrm>
          <a:off x="306906" y="4034899"/>
          <a:ext cx="558011" cy="5580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7C98DA58-9D76-4307-AD5D-113167E6215C}" type="pres">
      <dgm:prSet presAssocID="{9408B328-8F08-4867-A541-EDD894F8E81D}" presName="spaceRect" presStyleCnt="0"/>
      <dgm:spPr/>
    </dgm:pt>
    <dgm:pt modelId="{5A385F9B-CE18-4D79-9D30-EC5548499869}" type="pres">
      <dgm:prSet presAssocID="{9408B328-8F08-4867-A541-EDD894F8E81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32B820F-0122-41AF-883A-79E43056B534}" srcId="{7E76CF33-FADE-4DD1-A31E-DD26E2C9B130}" destId="{9408B328-8F08-4867-A541-EDD894F8E81D}" srcOrd="3" destOrd="0" parTransId="{5CAFDA4A-0D7B-479C-9411-934313BAFA32}" sibTransId="{D4C9CEFA-827F-4B65-BD69-C085E08D2474}"/>
    <dgm:cxn modelId="{1345F812-E6A8-46D9-92B7-B4C2980BC010}" type="presOf" srcId="{FA3F6DB2-4407-4219-9246-1466D3D825AE}" destId="{6A11DF2B-C51E-494C-AD46-1182CD324A92}" srcOrd="0" destOrd="0" presId="urn:microsoft.com/office/officeart/2018/2/layout/IconVerticalSolidList"/>
    <dgm:cxn modelId="{147A9416-2919-42A7-9B77-8A8A95AA1B14}" type="presOf" srcId="{7E76CF33-FADE-4DD1-A31E-DD26E2C9B130}" destId="{957DBB64-646C-403D-BF24-5B3A27F72760}" srcOrd="0" destOrd="0" presId="urn:microsoft.com/office/officeart/2018/2/layout/IconVerticalSolidList"/>
    <dgm:cxn modelId="{52B6B723-1E26-4A4B-9C4B-F52BFBDE9F6C}" srcId="{7E76CF33-FADE-4DD1-A31E-DD26E2C9B130}" destId="{BF3F7C38-15CA-403F-8A68-43698A6CAC35}" srcOrd="0" destOrd="0" parTransId="{52322F5D-6710-4019-B60B-AA18EA8D1AC9}" sibTransId="{5A9E0BE5-86EB-4BC6-956D-8451E4EAE91E}"/>
    <dgm:cxn modelId="{6BC80A30-2500-40E3-BC95-5A14C71528DD}" type="presOf" srcId="{BF3F7C38-15CA-403F-8A68-43698A6CAC35}" destId="{FAE76E1F-E6C9-47EA-B2DC-8A7B92720FD6}" srcOrd="0" destOrd="0" presId="urn:microsoft.com/office/officeart/2018/2/layout/IconVerticalSolidList"/>
    <dgm:cxn modelId="{B8D92945-6621-42FE-9077-57729371A2A0}" type="presOf" srcId="{7F7ADAEF-6005-4AB4-B9EE-6D9728DC0CB4}" destId="{A6698048-25C7-4DC1-AE19-EFB35C12ABE1}" srcOrd="0" destOrd="0" presId="urn:microsoft.com/office/officeart/2018/2/layout/IconVerticalSolidList"/>
    <dgm:cxn modelId="{0BB8B76F-1F2C-4A31-A68D-B2F898CD5CA9}" srcId="{7E76CF33-FADE-4DD1-A31E-DD26E2C9B130}" destId="{7F7ADAEF-6005-4AB4-B9EE-6D9728DC0CB4}" srcOrd="1" destOrd="0" parTransId="{12C2C712-953C-49DA-8568-E16DF76615D2}" sibTransId="{324C6591-DA41-45CD-8050-0F410C4F733D}"/>
    <dgm:cxn modelId="{D3B97B72-CBC5-4408-8842-124EAE9469F4}" type="presOf" srcId="{9408B328-8F08-4867-A541-EDD894F8E81D}" destId="{5A385F9B-CE18-4D79-9D30-EC5548499869}" srcOrd="0" destOrd="0" presId="urn:microsoft.com/office/officeart/2018/2/layout/IconVerticalSolidList"/>
    <dgm:cxn modelId="{45DB2EC6-B00F-4BA2-93AB-55F09EA6BA17}" srcId="{7E76CF33-FADE-4DD1-A31E-DD26E2C9B130}" destId="{FA3F6DB2-4407-4219-9246-1466D3D825AE}" srcOrd="2" destOrd="0" parTransId="{844C0C36-F09A-4C8D-AC87-9619DDDDF5CD}" sibTransId="{CAE88358-8D60-4DCF-A95C-6D66DDCFF85A}"/>
    <dgm:cxn modelId="{E1BC6C3F-F50D-403E-8512-1EE5B75AB085}" type="presParOf" srcId="{957DBB64-646C-403D-BF24-5B3A27F72760}" destId="{D879BAD3-7E73-49A8-AB72-E716BD7EE884}" srcOrd="0" destOrd="0" presId="urn:microsoft.com/office/officeart/2018/2/layout/IconVerticalSolidList"/>
    <dgm:cxn modelId="{17FAC0E4-81B9-42C0-91F3-0F6D653CAACC}" type="presParOf" srcId="{D879BAD3-7E73-49A8-AB72-E716BD7EE884}" destId="{00BEC897-A7EC-46E4-8131-BF976E1D2A29}" srcOrd="0" destOrd="0" presId="urn:microsoft.com/office/officeart/2018/2/layout/IconVerticalSolidList"/>
    <dgm:cxn modelId="{E342062F-AB0B-479C-8809-D3314B487C70}" type="presParOf" srcId="{D879BAD3-7E73-49A8-AB72-E716BD7EE884}" destId="{3E640680-8F1E-4921-AD34-14770B1682DA}" srcOrd="1" destOrd="0" presId="urn:microsoft.com/office/officeart/2018/2/layout/IconVerticalSolidList"/>
    <dgm:cxn modelId="{08C8E858-6F09-46A0-902C-68DC7806C412}" type="presParOf" srcId="{D879BAD3-7E73-49A8-AB72-E716BD7EE884}" destId="{83489522-403F-4519-8282-2CEFE232E72D}" srcOrd="2" destOrd="0" presId="urn:microsoft.com/office/officeart/2018/2/layout/IconVerticalSolidList"/>
    <dgm:cxn modelId="{507887E7-083A-4627-83D9-F06805E55266}" type="presParOf" srcId="{D879BAD3-7E73-49A8-AB72-E716BD7EE884}" destId="{FAE76E1F-E6C9-47EA-B2DC-8A7B92720FD6}" srcOrd="3" destOrd="0" presId="urn:microsoft.com/office/officeart/2018/2/layout/IconVerticalSolidList"/>
    <dgm:cxn modelId="{E2ECF03F-0A13-490F-A8AD-4E61C241BACD}" type="presParOf" srcId="{957DBB64-646C-403D-BF24-5B3A27F72760}" destId="{C80113F7-30B7-4A0B-ABF6-EB58DCC9839A}" srcOrd="1" destOrd="0" presId="urn:microsoft.com/office/officeart/2018/2/layout/IconVerticalSolidList"/>
    <dgm:cxn modelId="{DCA04425-A530-401A-95DD-C047B443BB07}" type="presParOf" srcId="{957DBB64-646C-403D-BF24-5B3A27F72760}" destId="{5C3914E6-5B29-4E5A-8B53-442BFA1B4069}" srcOrd="2" destOrd="0" presId="urn:microsoft.com/office/officeart/2018/2/layout/IconVerticalSolidList"/>
    <dgm:cxn modelId="{61ABDB72-FF00-4D14-9799-BFCBB1AFF84E}" type="presParOf" srcId="{5C3914E6-5B29-4E5A-8B53-442BFA1B4069}" destId="{0A76A642-4BE1-4316-B6A1-DEF4F83933A2}" srcOrd="0" destOrd="0" presId="urn:microsoft.com/office/officeart/2018/2/layout/IconVerticalSolidList"/>
    <dgm:cxn modelId="{31C5F745-C15B-47DA-94F1-7AFBE5186A1F}" type="presParOf" srcId="{5C3914E6-5B29-4E5A-8B53-442BFA1B4069}" destId="{6CAA831B-7C22-498F-B0E0-7D5D68305709}" srcOrd="1" destOrd="0" presId="urn:microsoft.com/office/officeart/2018/2/layout/IconVerticalSolidList"/>
    <dgm:cxn modelId="{5FCCC270-C2F2-48DD-B8A4-9F063D938E9D}" type="presParOf" srcId="{5C3914E6-5B29-4E5A-8B53-442BFA1B4069}" destId="{506F023A-1C32-44C5-8A77-2359F531D20F}" srcOrd="2" destOrd="0" presId="urn:microsoft.com/office/officeart/2018/2/layout/IconVerticalSolidList"/>
    <dgm:cxn modelId="{52594D8B-5CEF-42EE-BA75-2132F7E81A16}" type="presParOf" srcId="{5C3914E6-5B29-4E5A-8B53-442BFA1B4069}" destId="{A6698048-25C7-4DC1-AE19-EFB35C12ABE1}" srcOrd="3" destOrd="0" presId="urn:microsoft.com/office/officeart/2018/2/layout/IconVerticalSolidList"/>
    <dgm:cxn modelId="{F9FA926E-EC80-4071-9435-73F204F11D79}" type="presParOf" srcId="{957DBB64-646C-403D-BF24-5B3A27F72760}" destId="{68BD4A4A-08B0-4D97-A585-C73376EDF831}" srcOrd="3" destOrd="0" presId="urn:microsoft.com/office/officeart/2018/2/layout/IconVerticalSolidList"/>
    <dgm:cxn modelId="{EB09EB57-2CE9-4F91-97FF-C3C27B4128BF}" type="presParOf" srcId="{957DBB64-646C-403D-BF24-5B3A27F72760}" destId="{4DC154A1-BB66-4BFB-BA4C-F3F8CC791016}" srcOrd="4" destOrd="0" presId="urn:microsoft.com/office/officeart/2018/2/layout/IconVerticalSolidList"/>
    <dgm:cxn modelId="{7FD44FCC-A1D4-4E47-81D1-20FF49973350}" type="presParOf" srcId="{4DC154A1-BB66-4BFB-BA4C-F3F8CC791016}" destId="{6F80CA0C-57CA-4E5B-ACAF-73CF71C6C69D}" srcOrd="0" destOrd="0" presId="urn:microsoft.com/office/officeart/2018/2/layout/IconVerticalSolidList"/>
    <dgm:cxn modelId="{FBADC58F-23E1-45DB-8A03-2860953730E8}" type="presParOf" srcId="{4DC154A1-BB66-4BFB-BA4C-F3F8CC791016}" destId="{1ED5051A-60BC-4D7A-B578-B73D4CBBCFF0}" srcOrd="1" destOrd="0" presId="urn:microsoft.com/office/officeart/2018/2/layout/IconVerticalSolidList"/>
    <dgm:cxn modelId="{A7991731-F1AA-4CEB-8615-39FFC607FB13}" type="presParOf" srcId="{4DC154A1-BB66-4BFB-BA4C-F3F8CC791016}" destId="{F517F098-5780-46F7-8151-4CFB0789275F}" srcOrd="2" destOrd="0" presId="urn:microsoft.com/office/officeart/2018/2/layout/IconVerticalSolidList"/>
    <dgm:cxn modelId="{E049A5D9-B2A2-4091-BE7A-55A9C4F21DC4}" type="presParOf" srcId="{4DC154A1-BB66-4BFB-BA4C-F3F8CC791016}" destId="{6A11DF2B-C51E-494C-AD46-1182CD324A92}" srcOrd="3" destOrd="0" presId="urn:microsoft.com/office/officeart/2018/2/layout/IconVerticalSolidList"/>
    <dgm:cxn modelId="{95479381-EF00-4145-A891-BD27A7D78EF6}" type="presParOf" srcId="{957DBB64-646C-403D-BF24-5B3A27F72760}" destId="{0BEDB667-61C7-4D9E-B0A9-D9C68E0E8B88}" srcOrd="5" destOrd="0" presId="urn:microsoft.com/office/officeart/2018/2/layout/IconVerticalSolidList"/>
    <dgm:cxn modelId="{BF43DC48-E7D1-4EB8-B644-633ED373D2DC}" type="presParOf" srcId="{957DBB64-646C-403D-BF24-5B3A27F72760}" destId="{C63E0460-65FF-45A6-820D-C835315A07C7}" srcOrd="6" destOrd="0" presId="urn:microsoft.com/office/officeart/2018/2/layout/IconVerticalSolidList"/>
    <dgm:cxn modelId="{ED2A212D-B0C5-4C8A-8D70-50434BF4570A}" type="presParOf" srcId="{C63E0460-65FF-45A6-820D-C835315A07C7}" destId="{BBDA62D5-AF5E-40D1-9B8D-9D9B4D4F5EEA}" srcOrd="0" destOrd="0" presId="urn:microsoft.com/office/officeart/2018/2/layout/IconVerticalSolidList"/>
    <dgm:cxn modelId="{9E66A12F-BFB4-45D8-A638-B44328DEA031}" type="presParOf" srcId="{C63E0460-65FF-45A6-820D-C835315A07C7}" destId="{7759C3BE-F9EB-402A-837D-70030F2BD3DE}" srcOrd="1" destOrd="0" presId="urn:microsoft.com/office/officeart/2018/2/layout/IconVerticalSolidList"/>
    <dgm:cxn modelId="{48920C69-7014-47E5-8C93-690567C12B9C}" type="presParOf" srcId="{C63E0460-65FF-45A6-820D-C835315A07C7}" destId="{7C98DA58-9D76-4307-AD5D-113167E6215C}" srcOrd="2" destOrd="0" presId="urn:microsoft.com/office/officeart/2018/2/layout/IconVerticalSolidList"/>
    <dgm:cxn modelId="{74422FB6-6665-4015-A303-FF885606ED87}" type="presParOf" srcId="{C63E0460-65FF-45A6-820D-C835315A07C7}" destId="{5A385F9B-CE18-4D79-9D30-EC55484998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9A1FCF-4C20-467C-9CF7-A68C9EF2F7D8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3BF965C-44AC-46D2-B60E-C46E2B3B009D}">
      <dgm:prSet/>
      <dgm:spPr/>
      <dgm:t>
        <a:bodyPr/>
        <a:lstStyle/>
        <a:p>
          <a:r>
            <a:rPr lang="en-GB" dirty="0"/>
            <a:t>Our first feedback probably comes from our parents</a:t>
          </a:r>
          <a:endParaRPr lang="en-US" dirty="0"/>
        </a:p>
      </dgm:t>
    </dgm:pt>
    <dgm:pt modelId="{91A0522C-0487-453B-AF7E-74856F91E472}" type="parTrans" cxnId="{EFEFE2EA-505B-4F68-8B10-8E4B909697AC}">
      <dgm:prSet/>
      <dgm:spPr/>
      <dgm:t>
        <a:bodyPr/>
        <a:lstStyle/>
        <a:p>
          <a:endParaRPr lang="en-US"/>
        </a:p>
      </dgm:t>
    </dgm:pt>
    <dgm:pt modelId="{51848A12-75D2-4268-913B-4EBB299490E8}" type="sibTrans" cxnId="{EFEFE2EA-505B-4F68-8B10-8E4B909697AC}">
      <dgm:prSet/>
      <dgm:spPr/>
      <dgm:t>
        <a:bodyPr/>
        <a:lstStyle/>
        <a:p>
          <a:endParaRPr lang="en-US"/>
        </a:p>
      </dgm:t>
    </dgm:pt>
    <dgm:pt modelId="{5A203DBF-0E88-4566-863F-C05A2C383E72}">
      <dgm:prSet/>
      <dgm:spPr/>
      <dgm:t>
        <a:bodyPr/>
        <a:lstStyle/>
        <a:p>
          <a:r>
            <a:rPr lang="en-GB"/>
            <a:t>How we think about feedback depends on </a:t>
          </a:r>
          <a:r>
            <a:rPr lang="en-GB" b="0"/>
            <a:t>experience, </a:t>
          </a:r>
          <a:r>
            <a:rPr lang="en-GB" b="1"/>
            <a:t>culture</a:t>
          </a:r>
          <a:r>
            <a:rPr lang="en-GB"/>
            <a:t> and </a:t>
          </a:r>
          <a:r>
            <a:rPr lang="en-GB" b="1"/>
            <a:t>education</a:t>
          </a:r>
          <a:endParaRPr lang="en-US"/>
        </a:p>
      </dgm:t>
    </dgm:pt>
    <dgm:pt modelId="{81507403-2EB8-4BE9-BCD7-19B5A5EE0EA8}" type="parTrans" cxnId="{B1C3E973-CB2A-4A38-B6CD-96F0780FD3B8}">
      <dgm:prSet/>
      <dgm:spPr/>
      <dgm:t>
        <a:bodyPr/>
        <a:lstStyle/>
        <a:p>
          <a:endParaRPr lang="en-US"/>
        </a:p>
      </dgm:t>
    </dgm:pt>
    <dgm:pt modelId="{150E96EF-0395-4444-B38A-E9F0A3FF13C5}" type="sibTrans" cxnId="{B1C3E973-CB2A-4A38-B6CD-96F0780FD3B8}">
      <dgm:prSet/>
      <dgm:spPr/>
      <dgm:t>
        <a:bodyPr/>
        <a:lstStyle/>
        <a:p>
          <a:endParaRPr lang="en-US"/>
        </a:p>
      </dgm:t>
    </dgm:pt>
    <dgm:pt modelId="{E36AB1E1-EAA9-43BA-A1BE-6CBD612DE32F}">
      <dgm:prSet/>
      <dgm:spPr/>
      <dgm:t>
        <a:bodyPr/>
        <a:lstStyle/>
        <a:p>
          <a:r>
            <a:rPr lang="en-GB"/>
            <a:t>Differences in what is expected can lead to misunderstandings</a:t>
          </a:r>
          <a:endParaRPr lang="en-US"/>
        </a:p>
      </dgm:t>
    </dgm:pt>
    <dgm:pt modelId="{DE152D9B-EC64-4A1E-801F-A6EC18D2C374}" type="parTrans" cxnId="{D60DB3C3-3834-4925-932B-16415BC72AEA}">
      <dgm:prSet/>
      <dgm:spPr/>
      <dgm:t>
        <a:bodyPr/>
        <a:lstStyle/>
        <a:p>
          <a:endParaRPr lang="en-US"/>
        </a:p>
      </dgm:t>
    </dgm:pt>
    <dgm:pt modelId="{BDE5FC30-4D06-4123-828F-8988DF9FD88E}" type="sibTrans" cxnId="{D60DB3C3-3834-4925-932B-16415BC72AEA}">
      <dgm:prSet/>
      <dgm:spPr/>
      <dgm:t>
        <a:bodyPr/>
        <a:lstStyle/>
        <a:p>
          <a:endParaRPr lang="en-US"/>
        </a:p>
      </dgm:t>
    </dgm:pt>
    <dgm:pt modelId="{A2A35F3B-E94A-4F04-862D-13BED4E2CE43}" type="pres">
      <dgm:prSet presAssocID="{179A1FCF-4C20-467C-9CF7-A68C9EF2F7D8}" presName="linear" presStyleCnt="0">
        <dgm:presLayoutVars>
          <dgm:animLvl val="lvl"/>
          <dgm:resizeHandles val="exact"/>
        </dgm:presLayoutVars>
      </dgm:prSet>
      <dgm:spPr/>
    </dgm:pt>
    <dgm:pt modelId="{914B37D2-8B79-4FAB-B8DA-ABD6DED80BCB}" type="pres">
      <dgm:prSet presAssocID="{23BF965C-44AC-46D2-B60E-C46E2B3B009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C78835-3356-42C2-81B3-B5736F332842}" type="pres">
      <dgm:prSet presAssocID="{51848A12-75D2-4268-913B-4EBB299490E8}" presName="spacer" presStyleCnt="0"/>
      <dgm:spPr/>
    </dgm:pt>
    <dgm:pt modelId="{D0F0B3C9-AF09-4130-95B3-9F316E9BCFE7}" type="pres">
      <dgm:prSet presAssocID="{5A203DBF-0E88-4566-863F-C05A2C383E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F95809-7CBC-4A85-A8F1-EAA5B1D8A043}" type="pres">
      <dgm:prSet presAssocID="{150E96EF-0395-4444-B38A-E9F0A3FF13C5}" presName="spacer" presStyleCnt="0"/>
      <dgm:spPr/>
    </dgm:pt>
    <dgm:pt modelId="{95595B5B-9DFE-4A46-A9EB-82BFEE177579}" type="pres">
      <dgm:prSet presAssocID="{E36AB1E1-EAA9-43BA-A1BE-6CBD612DE32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9772713-8B41-4723-BEE0-B4A16C533B6E}" type="presOf" srcId="{5A203DBF-0E88-4566-863F-C05A2C383E72}" destId="{D0F0B3C9-AF09-4130-95B3-9F316E9BCFE7}" srcOrd="0" destOrd="0" presId="urn:microsoft.com/office/officeart/2005/8/layout/vList2"/>
    <dgm:cxn modelId="{9E9BF013-A7A8-4659-B984-4607C814C357}" type="presOf" srcId="{23BF965C-44AC-46D2-B60E-C46E2B3B009D}" destId="{914B37D2-8B79-4FAB-B8DA-ABD6DED80BCB}" srcOrd="0" destOrd="0" presId="urn:microsoft.com/office/officeart/2005/8/layout/vList2"/>
    <dgm:cxn modelId="{B1C3E973-CB2A-4A38-B6CD-96F0780FD3B8}" srcId="{179A1FCF-4C20-467C-9CF7-A68C9EF2F7D8}" destId="{5A203DBF-0E88-4566-863F-C05A2C383E72}" srcOrd="1" destOrd="0" parTransId="{81507403-2EB8-4BE9-BCD7-19B5A5EE0EA8}" sibTransId="{150E96EF-0395-4444-B38A-E9F0A3FF13C5}"/>
    <dgm:cxn modelId="{74915EC3-340C-405D-B815-88A7289B1E9A}" type="presOf" srcId="{179A1FCF-4C20-467C-9CF7-A68C9EF2F7D8}" destId="{A2A35F3B-E94A-4F04-862D-13BED4E2CE43}" srcOrd="0" destOrd="0" presId="urn:microsoft.com/office/officeart/2005/8/layout/vList2"/>
    <dgm:cxn modelId="{D60DB3C3-3834-4925-932B-16415BC72AEA}" srcId="{179A1FCF-4C20-467C-9CF7-A68C9EF2F7D8}" destId="{E36AB1E1-EAA9-43BA-A1BE-6CBD612DE32F}" srcOrd="2" destOrd="0" parTransId="{DE152D9B-EC64-4A1E-801F-A6EC18D2C374}" sibTransId="{BDE5FC30-4D06-4123-828F-8988DF9FD88E}"/>
    <dgm:cxn modelId="{5DC167D1-5930-4291-BACC-43BDAB892392}" type="presOf" srcId="{E36AB1E1-EAA9-43BA-A1BE-6CBD612DE32F}" destId="{95595B5B-9DFE-4A46-A9EB-82BFEE177579}" srcOrd="0" destOrd="0" presId="urn:microsoft.com/office/officeart/2005/8/layout/vList2"/>
    <dgm:cxn modelId="{EFEFE2EA-505B-4F68-8B10-8E4B909697AC}" srcId="{179A1FCF-4C20-467C-9CF7-A68C9EF2F7D8}" destId="{23BF965C-44AC-46D2-B60E-C46E2B3B009D}" srcOrd="0" destOrd="0" parTransId="{91A0522C-0487-453B-AF7E-74856F91E472}" sibTransId="{51848A12-75D2-4268-913B-4EBB299490E8}"/>
    <dgm:cxn modelId="{4012F5E6-9629-46BD-BE1B-D627BC1AEF23}" type="presParOf" srcId="{A2A35F3B-E94A-4F04-862D-13BED4E2CE43}" destId="{914B37D2-8B79-4FAB-B8DA-ABD6DED80BCB}" srcOrd="0" destOrd="0" presId="urn:microsoft.com/office/officeart/2005/8/layout/vList2"/>
    <dgm:cxn modelId="{48982367-AC15-42FC-8F9D-A804B63809AD}" type="presParOf" srcId="{A2A35F3B-E94A-4F04-862D-13BED4E2CE43}" destId="{8BC78835-3356-42C2-81B3-B5736F332842}" srcOrd="1" destOrd="0" presId="urn:microsoft.com/office/officeart/2005/8/layout/vList2"/>
    <dgm:cxn modelId="{DF1C7F18-7990-445E-AC94-071BEBFBDCDE}" type="presParOf" srcId="{A2A35F3B-E94A-4F04-862D-13BED4E2CE43}" destId="{D0F0B3C9-AF09-4130-95B3-9F316E9BCFE7}" srcOrd="2" destOrd="0" presId="urn:microsoft.com/office/officeart/2005/8/layout/vList2"/>
    <dgm:cxn modelId="{4D62904B-D310-41E1-9058-CE65AF748419}" type="presParOf" srcId="{A2A35F3B-E94A-4F04-862D-13BED4E2CE43}" destId="{ADF95809-7CBC-4A85-A8F1-EAA5B1D8A043}" srcOrd="3" destOrd="0" presId="urn:microsoft.com/office/officeart/2005/8/layout/vList2"/>
    <dgm:cxn modelId="{9A35D8AD-12D9-4FE8-8C14-D724E77D2DC4}" type="presParOf" srcId="{A2A35F3B-E94A-4F04-862D-13BED4E2CE43}" destId="{95595B5B-9DFE-4A46-A9EB-82BFEE1775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FAE96E-A1D1-4099-94A6-A891F2B670D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F056C2-6C0D-4699-8ADB-8FB0AEC75693}">
      <dgm:prSet/>
      <dgm:spPr>
        <a:xfrm>
          <a:off x="0" y="473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Trebuchet MS" panose="020B0603020202020204"/>
              <a:ea typeface="+mn-ea"/>
              <a:cs typeface="+mn-cs"/>
            </a:rPr>
            <a:t>Specific &amp; Descriptive</a:t>
          </a:r>
          <a:endParaRPr lang="en-US" dirty="0">
            <a:latin typeface="Trebuchet MS" panose="020B0603020202020204"/>
            <a:ea typeface="+mn-ea"/>
            <a:cs typeface="+mn-cs"/>
          </a:endParaRPr>
        </a:p>
      </dgm:t>
    </dgm:pt>
    <dgm:pt modelId="{3E1F1345-2031-49BD-8E6E-16CDA79C8531}" type="parTrans" cxnId="{207E8259-CE2D-4724-89D1-97B29E34A56C}">
      <dgm:prSet/>
      <dgm:spPr/>
      <dgm:t>
        <a:bodyPr/>
        <a:lstStyle/>
        <a:p>
          <a:endParaRPr lang="en-US"/>
        </a:p>
      </dgm:t>
    </dgm:pt>
    <dgm:pt modelId="{D31407E8-B80E-45FA-B294-A1580BE7EFF6}" type="sibTrans" cxnId="{207E8259-CE2D-4724-89D1-97B29E34A56C}">
      <dgm:prSet/>
      <dgm:spPr/>
      <dgm:t>
        <a:bodyPr/>
        <a:lstStyle/>
        <a:p>
          <a:endParaRPr lang="en-US"/>
        </a:p>
      </dgm:t>
    </dgm:pt>
    <dgm:pt modelId="{F1039613-BDE5-4055-94A0-C559B976A105}">
      <dgm:prSet/>
      <dgm:spPr>
        <a:xfrm>
          <a:off x="0" y="554734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Trebuchet MS" panose="020B0603020202020204"/>
              <a:ea typeface="+mn-ea"/>
              <a:cs typeface="+mn-cs"/>
            </a:rPr>
            <a:t>Focused on Positive</a:t>
          </a:r>
          <a:endParaRPr lang="en-US" dirty="0">
            <a:latin typeface="Trebuchet MS" panose="020B0603020202020204"/>
            <a:ea typeface="+mn-ea"/>
            <a:cs typeface="+mn-cs"/>
          </a:endParaRPr>
        </a:p>
      </dgm:t>
    </dgm:pt>
    <dgm:pt modelId="{C79168F3-C3E5-469B-A8C6-252875F38960}" type="parTrans" cxnId="{9B1665A9-1E9A-4E99-A42B-854DC1B24B73}">
      <dgm:prSet/>
      <dgm:spPr/>
      <dgm:t>
        <a:bodyPr/>
        <a:lstStyle/>
        <a:p>
          <a:endParaRPr lang="en-US"/>
        </a:p>
      </dgm:t>
    </dgm:pt>
    <dgm:pt modelId="{18355231-B7AA-481D-9073-37ED562003C7}" type="sibTrans" cxnId="{9B1665A9-1E9A-4E99-A42B-854DC1B24B73}">
      <dgm:prSet/>
      <dgm:spPr/>
      <dgm:t>
        <a:bodyPr/>
        <a:lstStyle/>
        <a:p>
          <a:endParaRPr lang="en-US"/>
        </a:p>
      </dgm:t>
    </dgm:pt>
    <dgm:pt modelId="{01564B81-F220-4A69-8187-0E3A023E81CD}">
      <dgm:prSet/>
      <dgm:spPr>
        <a:xfrm>
          <a:off x="0" y="1108995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Trebuchet MS" panose="020B0603020202020204"/>
              <a:ea typeface="+mn-ea"/>
              <a:cs typeface="+mn-cs"/>
            </a:rPr>
            <a:t>Collaborative/Coaching</a:t>
          </a:r>
          <a:endParaRPr lang="en-US">
            <a:latin typeface="Trebuchet MS" panose="020B0603020202020204"/>
            <a:ea typeface="+mn-ea"/>
            <a:cs typeface="+mn-cs"/>
          </a:endParaRPr>
        </a:p>
      </dgm:t>
    </dgm:pt>
    <dgm:pt modelId="{CFEFBFC8-DC67-4569-BAF0-0BE62ED0B107}" type="parTrans" cxnId="{F84B4693-C665-4E85-BF30-4BB52BEC463F}">
      <dgm:prSet/>
      <dgm:spPr/>
      <dgm:t>
        <a:bodyPr/>
        <a:lstStyle/>
        <a:p>
          <a:endParaRPr lang="en-US"/>
        </a:p>
      </dgm:t>
    </dgm:pt>
    <dgm:pt modelId="{6DAC3510-5AED-4555-A065-453BB0AD45B3}" type="sibTrans" cxnId="{F84B4693-C665-4E85-BF30-4BB52BEC463F}">
      <dgm:prSet/>
      <dgm:spPr/>
      <dgm:t>
        <a:bodyPr/>
        <a:lstStyle/>
        <a:p>
          <a:endParaRPr lang="en-US"/>
        </a:p>
      </dgm:t>
    </dgm:pt>
    <dgm:pt modelId="{BC546145-65B9-40B3-8903-72CF349D73FD}">
      <dgm:prSet/>
      <dgm:spPr>
        <a:xfrm>
          <a:off x="0" y="1663256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Trebuchet MS" panose="020B0603020202020204"/>
              <a:ea typeface="+mn-ea"/>
              <a:cs typeface="+mn-cs"/>
            </a:rPr>
            <a:t>Timely</a:t>
          </a:r>
          <a:endParaRPr lang="en-US">
            <a:latin typeface="Trebuchet MS" panose="020B0603020202020204"/>
            <a:ea typeface="+mn-ea"/>
            <a:cs typeface="+mn-cs"/>
          </a:endParaRPr>
        </a:p>
      </dgm:t>
    </dgm:pt>
    <dgm:pt modelId="{9DBDBD68-5319-4AE0-8A97-C2210385A1E7}" type="parTrans" cxnId="{62443D56-2B52-44D6-8DAD-D52381B08B04}">
      <dgm:prSet/>
      <dgm:spPr/>
      <dgm:t>
        <a:bodyPr/>
        <a:lstStyle/>
        <a:p>
          <a:endParaRPr lang="en-US"/>
        </a:p>
      </dgm:t>
    </dgm:pt>
    <dgm:pt modelId="{0D7378B3-AEDE-4B08-90BF-6E52C4485DA8}" type="sibTrans" cxnId="{62443D56-2B52-44D6-8DAD-D52381B08B04}">
      <dgm:prSet/>
      <dgm:spPr/>
      <dgm:t>
        <a:bodyPr/>
        <a:lstStyle/>
        <a:p>
          <a:endParaRPr lang="en-US"/>
        </a:p>
      </dgm:t>
    </dgm:pt>
    <dgm:pt modelId="{9D772874-9037-43D8-AD91-E3A085DF2F6C}">
      <dgm:prSet/>
      <dgm:spPr>
        <a:xfrm>
          <a:off x="0" y="2217516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Trebuchet MS" panose="020B0603020202020204"/>
              <a:ea typeface="+mn-ea"/>
              <a:cs typeface="+mn-cs"/>
            </a:rPr>
            <a:t>Caring</a:t>
          </a:r>
          <a:endParaRPr lang="en-US">
            <a:latin typeface="Trebuchet MS" panose="020B0603020202020204"/>
            <a:ea typeface="+mn-ea"/>
            <a:cs typeface="+mn-cs"/>
          </a:endParaRPr>
        </a:p>
      </dgm:t>
    </dgm:pt>
    <dgm:pt modelId="{73BD92DB-9E8A-4105-80FD-D3A6F652113C}" type="parTrans" cxnId="{E894D1CD-3E13-4769-81B5-699BE590E427}">
      <dgm:prSet/>
      <dgm:spPr/>
      <dgm:t>
        <a:bodyPr/>
        <a:lstStyle/>
        <a:p>
          <a:endParaRPr lang="en-US"/>
        </a:p>
      </dgm:t>
    </dgm:pt>
    <dgm:pt modelId="{287D6AFD-246D-49ED-9A3A-F056AB748A72}" type="sibTrans" cxnId="{E894D1CD-3E13-4769-81B5-699BE590E427}">
      <dgm:prSet/>
      <dgm:spPr/>
      <dgm:t>
        <a:bodyPr/>
        <a:lstStyle/>
        <a:p>
          <a:endParaRPr lang="en-US"/>
        </a:p>
      </dgm:t>
    </dgm:pt>
    <dgm:pt modelId="{78EB222B-4E09-4743-BA5C-1D2502FA52C4}">
      <dgm:prSet/>
      <dgm:spPr>
        <a:xfrm>
          <a:off x="0" y="2771777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>
              <a:latin typeface="Trebuchet MS" panose="020B0603020202020204"/>
              <a:ea typeface="+mn-ea"/>
              <a:cs typeface="+mn-cs"/>
            </a:rPr>
            <a:t>Checked for Understanding</a:t>
          </a:r>
          <a:endParaRPr lang="en-US">
            <a:latin typeface="Trebuchet MS" panose="020B0603020202020204"/>
            <a:ea typeface="+mn-ea"/>
            <a:cs typeface="+mn-cs"/>
          </a:endParaRPr>
        </a:p>
      </dgm:t>
    </dgm:pt>
    <dgm:pt modelId="{238FD12B-35E8-4176-995C-34FBA1575258}" type="parTrans" cxnId="{6A72CC49-154C-4D2A-BBF8-528FF869EAE6}">
      <dgm:prSet/>
      <dgm:spPr/>
      <dgm:t>
        <a:bodyPr/>
        <a:lstStyle/>
        <a:p>
          <a:endParaRPr lang="en-US"/>
        </a:p>
      </dgm:t>
    </dgm:pt>
    <dgm:pt modelId="{5DE19761-3B41-4B8A-94F3-B27CC99FA41E}" type="sibTrans" cxnId="{6A72CC49-154C-4D2A-BBF8-528FF869EAE6}">
      <dgm:prSet/>
      <dgm:spPr/>
      <dgm:t>
        <a:bodyPr/>
        <a:lstStyle/>
        <a:p>
          <a:endParaRPr lang="en-US"/>
        </a:p>
      </dgm:t>
    </dgm:pt>
    <dgm:pt modelId="{DECDD460-8D54-41C6-B129-2E70A3333215}">
      <dgm:prSet/>
      <dgm:spPr>
        <a:xfrm>
          <a:off x="0" y="3326038"/>
          <a:ext cx="2934714" cy="554260"/>
        </a:xfrm>
      </dgm:spPr>
      <dgm:t>
        <a:bodyPr/>
        <a:lstStyle/>
        <a:p>
          <a:pPr>
            <a:lnSpc>
              <a:spcPct val="100000"/>
            </a:lnSpc>
          </a:pPr>
          <a:r>
            <a:rPr lang="en-GB" b="1" dirty="0">
              <a:latin typeface="Trebuchet MS" panose="020B0603020202020204"/>
              <a:ea typeface="+mn-ea"/>
              <a:cs typeface="+mn-cs"/>
            </a:rPr>
            <a:t>Followed-up</a:t>
          </a:r>
          <a:endParaRPr lang="en-US" dirty="0">
            <a:latin typeface="Trebuchet MS" panose="020B0603020202020204"/>
            <a:ea typeface="+mn-ea"/>
            <a:cs typeface="+mn-cs"/>
          </a:endParaRPr>
        </a:p>
      </dgm:t>
    </dgm:pt>
    <dgm:pt modelId="{5BF4BA2C-1FA5-4C75-B2F4-E5E7721F913F}" type="parTrans" cxnId="{E7D788DC-5696-4D16-A608-7B06B11BC790}">
      <dgm:prSet/>
      <dgm:spPr/>
      <dgm:t>
        <a:bodyPr/>
        <a:lstStyle/>
        <a:p>
          <a:endParaRPr lang="en-US"/>
        </a:p>
      </dgm:t>
    </dgm:pt>
    <dgm:pt modelId="{EE5749DD-C2D6-47ED-9419-52FA9EC12A88}" type="sibTrans" cxnId="{E7D788DC-5696-4D16-A608-7B06B11BC790}">
      <dgm:prSet/>
      <dgm:spPr/>
      <dgm:t>
        <a:bodyPr/>
        <a:lstStyle/>
        <a:p>
          <a:endParaRPr lang="en-US"/>
        </a:p>
      </dgm:t>
    </dgm:pt>
    <dgm:pt modelId="{3F5D1092-0B28-4639-9211-57D0B35F99A9}" type="pres">
      <dgm:prSet presAssocID="{04FAE96E-A1D1-4099-94A6-A891F2B670D7}" presName="root" presStyleCnt="0">
        <dgm:presLayoutVars>
          <dgm:dir/>
          <dgm:resizeHandles val="exact"/>
        </dgm:presLayoutVars>
      </dgm:prSet>
      <dgm:spPr/>
    </dgm:pt>
    <dgm:pt modelId="{0A01B418-4649-4C89-8BB4-E973C710C198}" type="pres">
      <dgm:prSet presAssocID="{DFF056C2-6C0D-4699-8ADB-8FB0AEC75693}" presName="compNode" presStyleCnt="0"/>
      <dgm:spPr/>
    </dgm:pt>
    <dgm:pt modelId="{14263249-D5EA-474C-9323-47C6780DA480}" type="pres">
      <dgm:prSet presAssocID="{DFF056C2-6C0D-4699-8ADB-8FB0AEC75693}" presName="bgRect" presStyleLbl="bgShp" presStyleIdx="0" presStyleCnt="7" custLinFactNeighborX="7529" custLinFactNeighborY="-7906"/>
      <dgm:spPr/>
    </dgm:pt>
    <dgm:pt modelId="{803EC939-8279-438B-AD97-FF5623DCEF1F}" type="pres">
      <dgm:prSet presAssocID="{DFF056C2-6C0D-4699-8ADB-8FB0AEC7569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E119C16-FF73-4E83-9CFD-E4D933B8F754}" type="pres">
      <dgm:prSet presAssocID="{DFF056C2-6C0D-4699-8ADB-8FB0AEC75693}" presName="spaceRect" presStyleCnt="0"/>
      <dgm:spPr/>
    </dgm:pt>
    <dgm:pt modelId="{2B4237C0-F223-4CC0-895C-CA7A4D2E691B}" type="pres">
      <dgm:prSet presAssocID="{DFF056C2-6C0D-4699-8ADB-8FB0AEC75693}" presName="parTx" presStyleLbl="revTx" presStyleIdx="0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7129B7F6-2C1E-438E-885D-D213B16D6EA0}" type="pres">
      <dgm:prSet presAssocID="{D31407E8-B80E-45FA-B294-A1580BE7EFF6}" presName="sibTrans" presStyleCnt="0"/>
      <dgm:spPr/>
    </dgm:pt>
    <dgm:pt modelId="{1535AA21-9393-445B-BC11-9F04D2D7E221}" type="pres">
      <dgm:prSet presAssocID="{F1039613-BDE5-4055-94A0-C559B976A105}" presName="compNode" presStyleCnt="0"/>
      <dgm:spPr/>
    </dgm:pt>
    <dgm:pt modelId="{24411E5A-0F58-4523-A9CA-2F7AD1E9A6E9}" type="pres">
      <dgm:prSet presAssocID="{F1039613-BDE5-4055-94A0-C559B976A105}" presName="bgRect" presStyleLbl="bgShp" presStyleIdx="1" presStyleCnt="7"/>
      <dgm:spPr/>
    </dgm:pt>
    <dgm:pt modelId="{1A4176E9-03EF-4394-A837-461996F774D4}" type="pres">
      <dgm:prSet presAssocID="{F1039613-BDE5-4055-94A0-C559B976A105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7C27E7E-EDBE-4D79-ACC6-9A385597FE99}" type="pres">
      <dgm:prSet presAssocID="{F1039613-BDE5-4055-94A0-C559B976A105}" presName="spaceRect" presStyleCnt="0"/>
      <dgm:spPr/>
    </dgm:pt>
    <dgm:pt modelId="{3BB08FED-F28B-47F4-B222-A4320C122D07}" type="pres">
      <dgm:prSet presAssocID="{F1039613-BDE5-4055-94A0-C559B976A105}" presName="parTx" presStyleLbl="revTx" presStyleIdx="1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D8403834-EC25-41D1-BD35-8549708E99F2}" type="pres">
      <dgm:prSet presAssocID="{18355231-B7AA-481D-9073-37ED562003C7}" presName="sibTrans" presStyleCnt="0"/>
      <dgm:spPr/>
    </dgm:pt>
    <dgm:pt modelId="{FFC9E735-823D-41DD-ABD7-A2E0D843C75F}" type="pres">
      <dgm:prSet presAssocID="{01564B81-F220-4A69-8187-0E3A023E81CD}" presName="compNode" presStyleCnt="0"/>
      <dgm:spPr/>
    </dgm:pt>
    <dgm:pt modelId="{57EF9268-E99E-4BA2-B743-AF75CBE9DF46}" type="pres">
      <dgm:prSet presAssocID="{01564B81-F220-4A69-8187-0E3A023E81CD}" presName="bgRect" presStyleLbl="bgShp" presStyleIdx="2" presStyleCnt="7"/>
      <dgm:spPr/>
    </dgm:pt>
    <dgm:pt modelId="{397F6C17-1A0A-4E21-9049-22C4B0833512}" type="pres">
      <dgm:prSet presAssocID="{01564B81-F220-4A69-8187-0E3A023E81C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CDBCFC25-8AC1-4229-BF05-26A72056CE20}" type="pres">
      <dgm:prSet presAssocID="{01564B81-F220-4A69-8187-0E3A023E81CD}" presName="spaceRect" presStyleCnt="0"/>
      <dgm:spPr/>
    </dgm:pt>
    <dgm:pt modelId="{C163174B-83E1-495A-A0FE-DDC1F9C68650}" type="pres">
      <dgm:prSet presAssocID="{01564B81-F220-4A69-8187-0E3A023E81CD}" presName="parTx" presStyleLbl="revTx" presStyleIdx="2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6B2A9808-F192-4746-A54A-E7C2A8278B2D}" type="pres">
      <dgm:prSet presAssocID="{6DAC3510-5AED-4555-A065-453BB0AD45B3}" presName="sibTrans" presStyleCnt="0"/>
      <dgm:spPr/>
    </dgm:pt>
    <dgm:pt modelId="{B325E43C-EE99-463D-B248-5CBC1ACDC9A6}" type="pres">
      <dgm:prSet presAssocID="{BC546145-65B9-40B3-8903-72CF349D73FD}" presName="compNode" presStyleCnt="0"/>
      <dgm:spPr/>
    </dgm:pt>
    <dgm:pt modelId="{7535EFD4-5C75-4A59-950F-ED472918BC43}" type="pres">
      <dgm:prSet presAssocID="{BC546145-65B9-40B3-8903-72CF349D73FD}" presName="bgRect" presStyleLbl="bgShp" presStyleIdx="3" presStyleCnt="7"/>
      <dgm:spPr/>
    </dgm:pt>
    <dgm:pt modelId="{C1717B7E-F46B-4190-AE17-54A56F07343E}" type="pres">
      <dgm:prSet presAssocID="{BC546145-65B9-40B3-8903-72CF349D73FD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AF82C22-4B2D-49A6-A45C-5ECD4D243B8B}" type="pres">
      <dgm:prSet presAssocID="{BC546145-65B9-40B3-8903-72CF349D73FD}" presName="spaceRect" presStyleCnt="0"/>
      <dgm:spPr/>
    </dgm:pt>
    <dgm:pt modelId="{DA2142D7-2CB2-4E8E-AAB4-C653B8DB9E1C}" type="pres">
      <dgm:prSet presAssocID="{BC546145-65B9-40B3-8903-72CF349D73FD}" presName="parTx" presStyleLbl="revTx" presStyleIdx="3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690F7617-0671-4698-B3FE-6946E7C89EAC}" type="pres">
      <dgm:prSet presAssocID="{0D7378B3-AEDE-4B08-90BF-6E52C4485DA8}" presName="sibTrans" presStyleCnt="0"/>
      <dgm:spPr/>
    </dgm:pt>
    <dgm:pt modelId="{72C58AE9-068F-4C3A-85C6-203BBB84E2EB}" type="pres">
      <dgm:prSet presAssocID="{9D772874-9037-43D8-AD91-E3A085DF2F6C}" presName="compNode" presStyleCnt="0"/>
      <dgm:spPr/>
    </dgm:pt>
    <dgm:pt modelId="{C3206349-2DEF-4ACE-BF34-497E3A1FDAE8}" type="pres">
      <dgm:prSet presAssocID="{9D772874-9037-43D8-AD91-E3A085DF2F6C}" presName="bgRect" presStyleLbl="bgShp" presStyleIdx="4" presStyleCnt="7"/>
      <dgm:spPr/>
    </dgm:pt>
    <dgm:pt modelId="{953F2C61-1ACF-4A7E-9222-BF91A57C7FD0}" type="pres">
      <dgm:prSet presAssocID="{9D772874-9037-43D8-AD91-E3A085DF2F6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F82540A7-819D-4093-A0C6-A9640741B2F0}" type="pres">
      <dgm:prSet presAssocID="{9D772874-9037-43D8-AD91-E3A085DF2F6C}" presName="spaceRect" presStyleCnt="0"/>
      <dgm:spPr/>
    </dgm:pt>
    <dgm:pt modelId="{E0111161-2BF7-48F2-B18E-E03D81E02FCB}" type="pres">
      <dgm:prSet presAssocID="{9D772874-9037-43D8-AD91-E3A085DF2F6C}" presName="parTx" presStyleLbl="revTx" presStyleIdx="4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1AB8BFF0-85E4-4E0E-B870-8F34AFFEB157}" type="pres">
      <dgm:prSet presAssocID="{287D6AFD-246D-49ED-9A3A-F056AB748A72}" presName="sibTrans" presStyleCnt="0"/>
      <dgm:spPr/>
    </dgm:pt>
    <dgm:pt modelId="{4BF85801-EE36-4DEB-8D23-9EAC5CE39F6C}" type="pres">
      <dgm:prSet presAssocID="{78EB222B-4E09-4743-BA5C-1D2502FA52C4}" presName="compNode" presStyleCnt="0"/>
      <dgm:spPr/>
    </dgm:pt>
    <dgm:pt modelId="{93931C70-E9DC-410A-90A0-FC63F4F1AFE1}" type="pres">
      <dgm:prSet presAssocID="{78EB222B-4E09-4743-BA5C-1D2502FA52C4}" presName="bgRect" presStyleLbl="bgShp" presStyleIdx="5" presStyleCnt="7"/>
      <dgm:spPr/>
    </dgm:pt>
    <dgm:pt modelId="{3AB0C8C5-61BD-455F-AC3D-C917D0CE66DE}" type="pres">
      <dgm:prSet presAssocID="{78EB222B-4E09-4743-BA5C-1D2502FA52C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7B844791-52B1-470A-A6C4-05366101E1B9}" type="pres">
      <dgm:prSet presAssocID="{78EB222B-4E09-4743-BA5C-1D2502FA52C4}" presName="spaceRect" presStyleCnt="0"/>
      <dgm:spPr/>
    </dgm:pt>
    <dgm:pt modelId="{391989D1-58FA-42AE-8B1E-4E34D6032B97}" type="pres">
      <dgm:prSet presAssocID="{78EB222B-4E09-4743-BA5C-1D2502FA52C4}" presName="parTx" presStyleLbl="revTx" presStyleIdx="5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  <dgm:pt modelId="{76CAC73F-447D-4A02-A393-1BB4D1346157}" type="pres">
      <dgm:prSet presAssocID="{5DE19761-3B41-4B8A-94F3-B27CC99FA41E}" presName="sibTrans" presStyleCnt="0"/>
      <dgm:spPr/>
    </dgm:pt>
    <dgm:pt modelId="{3F5A58A4-423D-4329-A050-3AEB7491143D}" type="pres">
      <dgm:prSet presAssocID="{DECDD460-8D54-41C6-B129-2E70A3333215}" presName="compNode" presStyleCnt="0"/>
      <dgm:spPr/>
    </dgm:pt>
    <dgm:pt modelId="{123100AE-D1D2-4D45-B26F-B3C67DB28370}" type="pres">
      <dgm:prSet presAssocID="{DECDD460-8D54-41C6-B129-2E70A3333215}" presName="bgRect" presStyleLbl="bgShp" presStyleIdx="6" presStyleCnt="7"/>
      <dgm:spPr/>
    </dgm:pt>
    <dgm:pt modelId="{B877EB03-D0D1-422D-9309-6F5D08097DAE}" type="pres">
      <dgm:prSet presAssocID="{DECDD460-8D54-41C6-B129-2E70A3333215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2FC6001C-46C8-444B-9A34-5E02A0BFCBDE}" type="pres">
      <dgm:prSet presAssocID="{DECDD460-8D54-41C6-B129-2E70A3333215}" presName="spaceRect" presStyleCnt="0"/>
      <dgm:spPr/>
    </dgm:pt>
    <dgm:pt modelId="{608D9D44-5112-49CD-BB7B-B28F6D360025}" type="pres">
      <dgm:prSet presAssocID="{DECDD460-8D54-41C6-B129-2E70A3333215}" presName="parTx" presStyleLbl="revTx" presStyleIdx="6" presStyleCnt="7">
        <dgm:presLayoutVars>
          <dgm:chMax val="0"/>
          <dgm:chPref val="0"/>
        </dgm:presLayoutVars>
      </dgm:prSet>
      <dgm:spPr>
        <a:prstGeom prst="rect">
          <a:avLst/>
        </a:prstGeom>
      </dgm:spPr>
    </dgm:pt>
  </dgm:ptLst>
  <dgm:cxnLst>
    <dgm:cxn modelId="{77A56F03-AC06-4575-8CCA-A9F1DAB5ABC0}" type="presOf" srcId="{DECDD460-8D54-41C6-B129-2E70A3333215}" destId="{608D9D44-5112-49CD-BB7B-B28F6D360025}" srcOrd="0" destOrd="0" presId="urn:microsoft.com/office/officeart/2018/2/layout/IconVerticalSolidList"/>
    <dgm:cxn modelId="{7DEFAC2B-8DA9-4441-91F2-5D5B65557CCE}" type="presOf" srcId="{78EB222B-4E09-4743-BA5C-1D2502FA52C4}" destId="{391989D1-58FA-42AE-8B1E-4E34D6032B97}" srcOrd="0" destOrd="0" presId="urn:microsoft.com/office/officeart/2018/2/layout/IconVerticalSolidList"/>
    <dgm:cxn modelId="{A1782843-8182-4DD5-BC04-145E9D4257FE}" type="presOf" srcId="{BC546145-65B9-40B3-8903-72CF349D73FD}" destId="{DA2142D7-2CB2-4E8E-AAB4-C653B8DB9E1C}" srcOrd="0" destOrd="0" presId="urn:microsoft.com/office/officeart/2018/2/layout/IconVerticalSolidList"/>
    <dgm:cxn modelId="{6A72CC49-154C-4D2A-BBF8-528FF869EAE6}" srcId="{04FAE96E-A1D1-4099-94A6-A891F2B670D7}" destId="{78EB222B-4E09-4743-BA5C-1D2502FA52C4}" srcOrd="5" destOrd="0" parTransId="{238FD12B-35E8-4176-995C-34FBA1575258}" sibTransId="{5DE19761-3B41-4B8A-94F3-B27CC99FA41E}"/>
    <dgm:cxn modelId="{62443D56-2B52-44D6-8DAD-D52381B08B04}" srcId="{04FAE96E-A1D1-4099-94A6-A891F2B670D7}" destId="{BC546145-65B9-40B3-8903-72CF349D73FD}" srcOrd="3" destOrd="0" parTransId="{9DBDBD68-5319-4AE0-8A97-C2210385A1E7}" sibTransId="{0D7378B3-AEDE-4B08-90BF-6E52C4485DA8}"/>
    <dgm:cxn modelId="{207E8259-CE2D-4724-89D1-97B29E34A56C}" srcId="{04FAE96E-A1D1-4099-94A6-A891F2B670D7}" destId="{DFF056C2-6C0D-4699-8ADB-8FB0AEC75693}" srcOrd="0" destOrd="0" parTransId="{3E1F1345-2031-49BD-8E6E-16CDA79C8531}" sibTransId="{D31407E8-B80E-45FA-B294-A1580BE7EFF6}"/>
    <dgm:cxn modelId="{7F573287-745D-4C29-AD2E-28FC26BE5126}" type="presOf" srcId="{DFF056C2-6C0D-4699-8ADB-8FB0AEC75693}" destId="{2B4237C0-F223-4CC0-895C-CA7A4D2E691B}" srcOrd="0" destOrd="0" presId="urn:microsoft.com/office/officeart/2018/2/layout/IconVerticalSolidList"/>
    <dgm:cxn modelId="{F84B4693-C665-4E85-BF30-4BB52BEC463F}" srcId="{04FAE96E-A1D1-4099-94A6-A891F2B670D7}" destId="{01564B81-F220-4A69-8187-0E3A023E81CD}" srcOrd="2" destOrd="0" parTransId="{CFEFBFC8-DC67-4569-BAF0-0BE62ED0B107}" sibTransId="{6DAC3510-5AED-4555-A065-453BB0AD45B3}"/>
    <dgm:cxn modelId="{8834769F-11BF-417D-8284-BB035BE56A28}" type="presOf" srcId="{F1039613-BDE5-4055-94A0-C559B976A105}" destId="{3BB08FED-F28B-47F4-B222-A4320C122D07}" srcOrd="0" destOrd="0" presId="urn:microsoft.com/office/officeart/2018/2/layout/IconVerticalSolidList"/>
    <dgm:cxn modelId="{9B1665A9-1E9A-4E99-A42B-854DC1B24B73}" srcId="{04FAE96E-A1D1-4099-94A6-A891F2B670D7}" destId="{F1039613-BDE5-4055-94A0-C559B976A105}" srcOrd="1" destOrd="0" parTransId="{C79168F3-C3E5-469B-A8C6-252875F38960}" sibTransId="{18355231-B7AA-481D-9073-37ED562003C7}"/>
    <dgm:cxn modelId="{7A0A95CA-D325-4C8A-BE20-1BEFEC17A106}" type="presOf" srcId="{04FAE96E-A1D1-4099-94A6-A891F2B670D7}" destId="{3F5D1092-0B28-4639-9211-57D0B35F99A9}" srcOrd="0" destOrd="0" presId="urn:microsoft.com/office/officeart/2018/2/layout/IconVerticalSolidList"/>
    <dgm:cxn modelId="{E894D1CD-3E13-4769-81B5-699BE590E427}" srcId="{04FAE96E-A1D1-4099-94A6-A891F2B670D7}" destId="{9D772874-9037-43D8-AD91-E3A085DF2F6C}" srcOrd="4" destOrd="0" parTransId="{73BD92DB-9E8A-4105-80FD-D3A6F652113C}" sibTransId="{287D6AFD-246D-49ED-9A3A-F056AB748A72}"/>
    <dgm:cxn modelId="{263E5CD3-3433-4DA0-83B6-0380E4E26C7E}" type="presOf" srcId="{9D772874-9037-43D8-AD91-E3A085DF2F6C}" destId="{E0111161-2BF7-48F2-B18E-E03D81E02FCB}" srcOrd="0" destOrd="0" presId="urn:microsoft.com/office/officeart/2018/2/layout/IconVerticalSolidList"/>
    <dgm:cxn modelId="{E7D788DC-5696-4D16-A608-7B06B11BC790}" srcId="{04FAE96E-A1D1-4099-94A6-A891F2B670D7}" destId="{DECDD460-8D54-41C6-B129-2E70A3333215}" srcOrd="6" destOrd="0" parTransId="{5BF4BA2C-1FA5-4C75-B2F4-E5E7721F913F}" sibTransId="{EE5749DD-C2D6-47ED-9419-52FA9EC12A88}"/>
    <dgm:cxn modelId="{1A7A68F5-95EF-49DD-A24F-BBF5ACF3E0A7}" type="presOf" srcId="{01564B81-F220-4A69-8187-0E3A023E81CD}" destId="{C163174B-83E1-495A-A0FE-DDC1F9C68650}" srcOrd="0" destOrd="0" presId="urn:microsoft.com/office/officeart/2018/2/layout/IconVerticalSolidList"/>
    <dgm:cxn modelId="{97E9017C-BD4B-4AAB-AE7D-1F35152D6D29}" type="presParOf" srcId="{3F5D1092-0B28-4639-9211-57D0B35F99A9}" destId="{0A01B418-4649-4C89-8BB4-E973C710C198}" srcOrd="0" destOrd="0" presId="urn:microsoft.com/office/officeart/2018/2/layout/IconVerticalSolidList"/>
    <dgm:cxn modelId="{8AB14032-A21F-4AFD-A6F1-440643253818}" type="presParOf" srcId="{0A01B418-4649-4C89-8BB4-E973C710C198}" destId="{14263249-D5EA-474C-9323-47C6780DA480}" srcOrd="0" destOrd="0" presId="urn:microsoft.com/office/officeart/2018/2/layout/IconVerticalSolidList"/>
    <dgm:cxn modelId="{3D45E906-AA29-4A63-B9B5-F231ADF33139}" type="presParOf" srcId="{0A01B418-4649-4C89-8BB4-E973C710C198}" destId="{803EC939-8279-438B-AD97-FF5623DCEF1F}" srcOrd="1" destOrd="0" presId="urn:microsoft.com/office/officeart/2018/2/layout/IconVerticalSolidList"/>
    <dgm:cxn modelId="{A505C2C9-4C2E-43DA-B7B9-6E89FA3C1609}" type="presParOf" srcId="{0A01B418-4649-4C89-8BB4-E973C710C198}" destId="{2E119C16-FF73-4E83-9CFD-E4D933B8F754}" srcOrd="2" destOrd="0" presId="urn:microsoft.com/office/officeart/2018/2/layout/IconVerticalSolidList"/>
    <dgm:cxn modelId="{4C38A04D-7E28-4CAE-87A3-18AB8C2534FF}" type="presParOf" srcId="{0A01B418-4649-4C89-8BB4-E973C710C198}" destId="{2B4237C0-F223-4CC0-895C-CA7A4D2E691B}" srcOrd="3" destOrd="0" presId="urn:microsoft.com/office/officeart/2018/2/layout/IconVerticalSolidList"/>
    <dgm:cxn modelId="{E57C3B33-7E36-4756-B4A1-FAE51418DEBA}" type="presParOf" srcId="{3F5D1092-0B28-4639-9211-57D0B35F99A9}" destId="{7129B7F6-2C1E-438E-885D-D213B16D6EA0}" srcOrd="1" destOrd="0" presId="urn:microsoft.com/office/officeart/2018/2/layout/IconVerticalSolidList"/>
    <dgm:cxn modelId="{AE2F7D6D-6C84-4BEA-9E1D-4113A04B1D95}" type="presParOf" srcId="{3F5D1092-0B28-4639-9211-57D0B35F99A9}" destId="{1535AA21-9393-445B-BC11-9F04D2D7E221}" srcOrd="2" destOrd="0" presId="urn:microsoft.com/office/officeart/2018/2/layout/IconVerticalSolidList"/>
    <dgm:cxn modelId="{C349E78C-0412-4DF1-AA9D-AA4552CB8231}" type="presParOf" srcId="{1535AA21-9393-445B-BC11-9F04D2D7E221}" destId="{24411E5A-0F58-4523-A9CA-2F7AD1E9A6E9}" srcOrd="0" destOrd="0" presId="urn:microsoft.com/office/officeart/2018/2/layout/IconVerticalSolidList"/>
    <dgm:cxn modelId="{8BB7F27C-53D9-415F-A1CE-03B3EFD24F01}" type="presParOf" srcId="{1535AA21-9393-445B-BC11-9F04D2D7E221}" destId="{1A4176E9-03EF-4394-A837-461996F774D4}" srcOrd="1" destOrd="0" presId="urn:microsoft.com/office/officeart/2018/2/layout/IconVerticalSolidList"/>
    <dgm:cxn modelId="{1F3489A0-AC0C-453F-AE73-1001FF2A55E5}" type="presParOf" srcId="{1535AA21-9393-445B-BC11-9F04D2D7E221}" destId="{97C27E7E-EDBE-4D79-ACC6-9A385597FE99}" srcOrd="2" destOrd="0" presId="urn:microsoft.com/office/officeart/2018/2/layout/IconVerticalSolidList"/>
    <dgm:cxn modelId="{16576259-300A-45BB-9BBD-DCCE82C97255}" type="presParOf" srcId="{1535AA21-9393-445B-BC11-9F04D2D7E221}" destId="{3BB08FED-F28B-47F4-B222-A4320C122D07}" srcOrd="3" destOrd="0" presId="urn:microsoft.com/office/officeart/2018/2/layout/IconVerticalSolidList"/>
    <dgm:cxn modelId="{FB96F1CA-C318-429A-B72D-A318D0F2CF77}" type="presParOf" srcId="{3F5D1092-0B28-4639-9211-57D0B35F99A9}" destId="{D8403834-EC25-41D1-BD35-8549708E99F2}" srcOrd="3" destOrd="0" presId="urn:microsoft.com/office/officeart/2018/2/layout/IconVerticalSolidList"/>
    <dgm:cxn modelId="{3BDBD984-3417-45E9-AB0C-C7F52FB0B05E}" type="presParOf" srcId="{3F5D1092-0B28-4639-9211-57D0B35F99A9}" destId="{FFC9E735-823D-41DD-ABD7-A2E0D843C75F}" srcOrd="4" destOrd="0" presId="urn:microsoft.com/office/officeart/2018/2/layout/IconVerticalSolidList"/>
    <dgm:cxn modelId="{14127BB7-3A35-41BD-A30E-9E3574E2B949}" type="presParOf" srcId="{FFC9E735-823D-41DD-ABD7-A2E0D843C75F}" destId="{57EF9268-E99E-4BA2-B743-AF75CBE9DF46}" srcOrd="0" destOrd="0" presId="urn:microsoft.com/office/officeart/2018/2/layout/IconVerticalSolidList"/>
    <dgm:cxn modelId="{3B36F50F-257B-4107-8702-BD8553240B16}" type="presParOf" srcId="{FFC9E735-823D-41DD-ABD7-A2E0D843C75F}" destId="{397F6C17-1A0A-4E21-9049-22C4B0833512}" srcOrd="1" destOrd="0" presId="urn:microsoft.com/office/officeart/2018/2/layout/IconVerticalSolidList"/>
    <dgm:cxn modelId="{E7ED8F30-CDBF-4673-B918-12539B62E659}" type="presParOf" srcId="{FFC9E735-823D-41DD-ABD7-A2E0D843C75F}" destId="{CDBCFC25-8AC1-4229-BF05-26A72056CE20}" srcOrd="2" destOrd="0" presId="urn:microsoft.com/office/officeart/2018/2/layout/IconVerticalSolidList"/>
    <dgm:cxn modelId="{7825DC67-621E-44C8-B20E-2F99892E29CB}" type="presParOf" srcId="{FFC9E735-823D-41DD-ABD7-A2E0D843C75F}" destId="{C163174B-83E1-495A-A0FE-DDC1F9C68650}" srcOrd="3" destOrd="0" presId="urn:microsoft.com/office/officeart/2018/2/layout/IconVerticalSolidList"/>
    <dgm:cxn modelId="{51AEAE33-8E72-4240-B325-C4619F62FA23}" type="presParOf" srcId="{3F5D1092-0B28-4639-9211-57D0B35F99A9}" destId="{6B2A9808-F192-4746-A54A-E7C2A8278B2D}" srcOrd="5" destOrd="0" presId="urn:microsoft.com/office/officeart/2018/2/layout/IconVerticalSolidList"/>
    <dgm:cxn modelId="{A6FBEC05-E75C-41CD-9B3A-69146E5C6238}" type="presParOf" srcId="{3F5D1092-0B28-4639-9211-57D0B35F99A9}" destId="{B325E43C-EE99-463D-B248-5CBC1ACDC9A6}" srcOrd="6" destOrd="0" presId="urn:microsoft.com/office/officeart/2018/2/layout/IconVerticalSolidList"/>
    <dgm:cxn modelId="{3871488B-FB43-4E08-B1CC-F7C5954B9CBA}" type="presParOf" srcId="{B325E43C-EE99-463D-B248-5CBC1ACDC9A6}" destId="{7535EFD4-5C75-4A59-950F-ED472918BC43}" srcOrd="0" destOrd="0" presId="urn:microsoft.com/office/officeart/2018/2/layout/IconVerticalSolidList"/>
    <dgm:cxn modelId="{0AC82710-4D0B-4DCA-B306-3FC41A3C7CA5}" type="presParOf" srcId="{B325E43C-EE99-463D-B248-5CBC1ACDC9A6}" destId="{C1717B7E-F46B-4190-AE17-54A56F07343E}" srcOrd="1" destOrd="0" presId="urn:microsoft.com/office/officeart/2018/2/layout/IconVerticalSolidList"/>
    <dgm:cxn modelId="{EF02E818-9989-44B3-9FA7-C544E2E0130E}" type="presParOf" srcId="{B325E43C-EE99-463D-B248-5CBC1ACDC9A6}" destId="{7AF82C22-4B2D-49A6-A45C-5ECD4D243B8B}" srcOrd="2" destOrd="0" presId="urn:microsoft.com/office/officeart/2018/2/layout/IconVerticalSolidList"/>
    <dgm:cxn modelId="{969AAB45-08E3-4AB4-9C3C-193E7595597F}" type="presParOf" srcId="{B325E43C-EE99-463D-B248-5CBC1ACDC9A6}" destId="{DA2142D7-2CB2-4E8E-AAB4-C653B8DB9E1C}" srcOrd="3" destOrd="0" presId="urn:microsoft.com/office/officeart/2018/2/layout/IconVerticalSolidList"/>
    <dgm:cxn modelId="{EB34F7AE-C71C-452E-92E2-EADDD7A66F47}" type="presParOf" srcId="{3F5D1092-0B28-4639-9211-57D0B35F99A9}" destId="{690F7617-0671-4698-B3FE-6946E7C89EAC}" srcOrd="7" destOrd="0" presId="urn:microsoft.com/office/officeart/2018/2/layout/IconVerticalSolidList"/>
    <dgm:cxn modelId="{8F096C8B-A153-41FB-A356-8550416E3695}" type="presParOf" srcId="{3F5D1092-0B28-4639-9211-57D0B35F99A9}" destId="{72C58AE9-068F-4C3A-85C6-203BBB84E2EB}" srcOrd="8" destOrd="0" presId="urn:microsoft.com/office/officeart/2018/2/layout/IconVerticalSolidList"/>
    <dgm:cxn modelId="{9074E67C-475C-4210-9CF3-43FB1DA7D04C}" type="presParOf" srcId="{72C58AE9-068F-4C3A-85C6-203BBB84E2EB}" destId="{C3206349-2DEF-4ACE-BF34-497E3A1FDAE8}" srcOrd="0" destOrd="0" presId="urn:microsoft.com/office/officeart/2018/2/layout/IconVerticalSolidList"/>
    <dgm:cxn modelId="{3CEB8AF3-7029-4A01-BAFF-526CAEBEBD24}" type="presParOf" srcId="{72C58AE9-068F-4C3A-85C6-203BBB84E2EB}" destId="{953F2C61-1ACF-4A7E-9222-BF91A57C7FD0}" srcOrd="1" destOrd="0" presId="urn:microsoft.com/office/officeart/2018/2/layout/IconVerticalSolidList"/>
    <dgm:cxn modelId="{6D58CE00-E7A0-44C6-856A-0CECDDF91CF8}" type="presParOf" srcId="{72C58AE9-068F-4C3A-85C6-203BBB84E2EB}" destId="{F82540A7-819D-4093-A0C6-A9640741B2F0}" srcOrd="2" destOrd="0" presId="urn:microsoft.com/office/officeart/2018/2/layout/IconVerticalSolidList"/>
    <dgm:cxn modelId="{E87441E5-3AE8-4BEB-812C-B02E1D6DEE56}" type="presParOf" srcId="{72C58AE9-068F-4C3A-85C6-203BBB84E2EB}" destId="{E0111161-2BF7-48F2-B18E-E03D81E02FCB}" srcOrd="3" destOrd="0" presId="urn:microsoft.com/office/officeart/2018/2/layout/IconVerticalSolidList"/>
    <dgm:cxn modelId="{B0B140DE-43EE-42E3-8AFA-11480789D5CD}" type="presParOf" srcId="{3F5D1092-0B28-4639-9211-57D0B35F99A9}" destId="{1AB8BFF0-85E4-4E0E-B870-8F34AFFEB157}" srcOrd="9" destOrd="0" presId="urn:microsoft.com/office/officeart/2018/2/layout/IconVerticalSolidList"/>
    <dgm:cxn modelId="{BE5FEF79-D635-4EA8-A858-847458309A2D}" type="presParOf" srcId="{3F5D1092-0B28-4639-9211-57D0B35F99A9}" destId="{4BF85801-EE36-4DEB-8D23-9EAC5CE39F6C}" srcOrd="10" destOrd="0" presId="urn:microsoft.com/office/officeart/2018/2/layout/IconVerticalSolidList"/>
    <dgm:cxn modelId="{05204125-2CE0-4447-825C-BBB91537101C}" type="presParOf" srcId="{4BF85801-EE36-4DEB-8D23-9EAC5CE39F6C}" destId="{93931C70-E9DC-410A-90A0-FC63F4F1AFE1}" srcOrd="0" destOrd="0" presId="urn:microsoft.com/office/officeart/2018/2/layout/IconVerticalSolidList"/>
    <dgm:cxn modelId="{DFDA232A-483C-4F22-A7E5-7F55E9EAFE30}" type="presParOf" srcId="{4BF85801-EE36-4DEB-8D23-9EAC5CE39F6C}" destId="{3AB0C8C5-61BD-455F-AC3D-C917D0CE66DE}" srcOrd="1" destOrd="0" presId="urn:microsoft.com/office/officeart/2018/2/layout/IconVerticalSolidList"/>
    <dgm:cxn modelId="{826FC60F-6378-4B95-91F0-F2D89D459D87}" type="presParOf" srcId="{4BF85801-EE36-4DEB-8D23-9EAC5CE39F6C}" destId="{7B844791-52B1-470A-A6C4-05366101E1B9}" srcOrd="2" destOrd="0" presId="urn:microsoft.com/office/officeart/2018/2/layout/IconVerticalSolidList"/>
    <dgm:cxn modelId="{9E4A287B-4D34-4731-B2C6-5777A181AB9B}" type="presParOf" srcId="{4BF85801-EE36-4DEB-8D23-9EAC5CE39F6C}" destId="{391989D1-58FA-42AE-8B1E-4E34D6032B97}" srcOrd="3" destOrd="0" presId="urn:microsoft.com/office/officeart/2018/2/layout/IconVerticalSolidList"/>
    <dgm:cxn modelId="{1D2715C7-FA02-461B-85A1-4A4E57807EE9}" type="presParOf" srcId="{3F5D1092-0B28-4639-9211-57D0B35F99A9}" destId="{76CAC73F-447D-4A02-A393-1BB4D1346157}" srcOrd="11" destOrd="0" presId="urn:microsoft.com/office/officeart/2018/2/layout/IconVerticalSolidList"/>
    <dgm:cxn modelId="{6BCA458F-1588-4CD0-875D-F889F0EC4794}" type="presParOf" srcId="{3F5D1092-0B28-4639-9211-57D0B35F99A9}" destId="{3F5A58A4-423D-4329-A050-3AEB7491143D}" srcOrd="12" destOrd="0" presId="urn:microsoft.com/office/officeart/2018/2/layout/IconVerticalSolidList"/>
    <dgm:cxn modelId="{D068828A-A8CE-4051-915D-77063CAEBB45}" type="presParOf" srcId="{3F5A58A4-423D-4329-A050-3AEB7491143D}" destId="{123100AE-D1D2-4D45-B26F-B3C67DB28370}" srcOrd="0" destOrd="0" presId="urn:microsoft.com/office/officeart/2018/2/layout/IconVerticalSolidList"/>
    <dgm:cxn modelId="{5C86F58D-10F7-4C4C-924E-D557E3B8E5D4}" type="presParOf" srcId="{3F5A58A4-423D-4329-A050-3AEB7491143D}" destId="{B877EB03-D0D1-422D-9309-6F5D08097DAE}" srcOrd="1" destOrd="0" presId="urn:microsoft.com/office/officeart/2018/2/layout/IconVerticalSolidList"/>
    <dgm:cxn modelId="{C6A0B34B-9AF7-4FA3-B2E6-438B8D84F83A}" type="presParOf" srcId="{3F5A58A4-423D-4329-A050-3AEB7491143D}" destId="{2FC6001C-46C8-444B-9A34-5E02A0BFCBDE}" srcOrd="2" destOrd="0" presId="urn:microsoft.com/office/officeart/2018/2/layout/IconVerticalSolidList"/>
    <dgm:cxn modelId="{2F677EB0-4B0C-4C6D-A51A-F7C782E5B0DC}" type="presParOf" srcId="{3F5A58A4-423D-4329-A050-3AEB7491143D}" destId="{608D9D44-5112-49CD-BB7B-B28F6D36002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1A00CA-1E69-41E8-B2A5-96F9589532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31E8915D-C926-4005-BAD9-D5A6F0FA3FBA}">
      <dgm:prSet/>
      <dgm:spPr>
        <a:xfrm>
          <a:off x="1350519" y="499"/>
          <a:ext cx="8267613" cy="11692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Direct cultures use ‘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upgraders’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that make it feel stronger, such as ‘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absolutely’, ‘totally’,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or ‘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strongly’: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“This is 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absolutely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inappropriate,” or “This is 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totally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unprofessional"</a:t>
          </a:r>
        </a:p>
      </dgm:t>
    </dgm:pt>
    <dgm:pt modelId="{2CCC6126-1121-45F2-BBFF-0BAC02334181}" type="parTrans" cxnId="{9D599B01-1161-481D-81FE-8E05DAC5C98A}">
      <dgm:prSet/>
      <dgm:spPr/>
      <dgm:t>
        <a:bodyPr/>
        <a:lstStyle/>
        <a:p>
          <a:endParaRPr lang="en-US"/>
        </a:p>
      </dgm:t>
    </dgm:pt>
    <dgm:pt modelId="{D8204A4B-B494-4A30-8D02-F3CE34D3C42C}" type="sibTrans" cxnId="{9D599B01-1161-481D-81FE-8E05DAC5C98A}">
      <dgm:prSet/>
      <dgm:spPr/>
      <dgm:t>
        <a:bodyPr/>
        <a:lstStyle/>
        <a:p>
          <a:endParaRPr lang="en-US"/>
        </a:p>
      </dgm:t>
    </dgm:pt>
    <dgm:pt modelId="{FE015E9A-8809-4374-8722-52B851494DCA}">
      <dgm:prSet/>
      <dgm:spPr>
        <a:xfrm>
          <a:off x="1350519" y="1462100"/>
          <a:ext cx="8267613" cy="11692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Indirect cultures use ‘</a:t>
          </a:r>
          <a:r>
            <a:rPr lang="en-US" i="1" dirty="0" err="1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downgraders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’,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such as ‘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kind of’, ‘sort of’, ‘a little’, ‘a bit’, ‘maybe’, 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and ‘</a:t>
          </a:r>
          <a:r>
            <a:rPr lang="en-US" i="1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slightly’</a:t>
          </a:r>
          <a:endParaRPr lang="en-US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CFF0BB6A-C358-420E-B80B-2D3D6A6A3324}" type="parTrans" cxnId="{3AE7AEBE-ACDA-41CC-99F0-D73F1BEB0662}">
      <dgm:prSet/>
      <dgm:spPr/>
      <dgm:t>
        <a:bodyPr/>
        <a:lstStyle/>
        <a:p>
          <a:endParaRPr lang="en-US"/>
        </a:p>
      </dgm:t>
    </dgm:pt>
    <dgm:pt modelId="{F358F6BC-B197-4DDC-8BE4-8C319909B215}" type="sibTrans" cxnId="{3AE7AEBE-ACDA-41CC-99F0-D73F1BEB0662}">
      <dgm:prSet/>
      <dgm:spPr/>
      <dgm:t>
        <a:bodyPr/>
        <a:lstStyle/>
        <a:p>
          <a:endParaRPr lang="en-US"/>
        </a:p>
      </dgm:t>
    </dgm:pt>
    <dgm:pt modelId="{E70248C9-26D8-44A2-8FE3-526B33B66FE0}">
      <dgm:prSet/>
      <dgm:spPr>
        <a:xfrm>
          <a:off x="1350519" y="2923701"/>
          <a:ext cx="8267613" cy="116928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 deliberate understatement is a type of </a:t>
          </a:r>
          <a:r>
            <a:rPr lang="en-US" dirty="0" err="1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downgrader</a:t>
          </a:r>
          <a:r>
            <a:rPr lang="en-US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, such as “We are not quite there yet” when you really mean: “This is nowhere close to complete” </a:t>
          </a:r>
        </a:p>
      </dgm:t>
    </dgm:pt>
    <dgm:pt modelId="{CE83E83B-DCA5-472E-A361-881960C89680}" type="parTrans" cxnId="{C3F0A09A-D053-4C53-BA1A-D28933F67C42}">
      <dgm:prSet/>
      <dgm:spPr/>
      <dgm:t>
        <a:bodyPr/>
        <a:lstStyle/>
        <a:p>
          <a:endParaRPr lang="en-US"/>
        </a:p>
      </dgm:t>
    </dgm:pt>
    <dgm:pt modelId="{235A224F-C165-41AF-A07C-1652F2598DB3}" type="sibTrans" cxnId="{C3F0A09A-D053-4C53-BA1A-D28933F67C42}">
      <dgm:prSet/>
      <dgm:spPr/>
      <dgm:t>
        <a:bodyPr/>
        <a:lstStyle/>
        <a:p>
          <a:endParaRPr lang="en-US"/>
        </a:p>
      </dgm:t>
    </dgm:pt>
    <dgm:pt modelId="{A402AD5A-2562-4CCA-BA5A-F14D1BD37F56}" type="pres">
      <dgm:prSet presAssocID="{A11A00CA-1E69-41E8-B2A5-96F95895326E}" presName="root" presStyleCnt="0">
        <dgm:presLayoutVars>
          <dgm:dir/>
          <dgm:resizeHandles val="exact"/>
        </dgm:presLayoutVars>
      </dgm:prSet>
      <dgm:spPr/>
    </dgm:pt>
    <dgm:pt modelId="{46186382-8663-4104-B877-30DA53FFE2F4}" type="pres">
      <dgm:prSet presAssocID="{31E8915D-C926-4005-BAD9-D5A6F0FA3FBA}" presName="compNode" presStyleCnt="0"/>
      <dgm:spPr/>
    </dgm:pt>
    <dgm:pt modelId="{84131878-C5D2-41D1-97D3-72F665DD2E91}" type="pres">
      <dgm:prSet presAssocID="{31E8915D-C926-4005-BAD9-D5A6F0FA3FBA}" presName="bgRect" presStyleLbl="bgShp" presStyleIdx="0" presStyleCnt="3" custLinFactNeighborX="-5704" custLinFactNeighborY="3724"/>
      <dgm:spPr>
        <a:xfrm>
          <a:off x="0" y="499"/>
          <a:ext cx="9618133" cy="116928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gm:spPr>
    </dgm:pt>
    <dgm:pt modelId="{0CF64DB9-1005-4A77-9F83-4EA6AF3C9456}" type="pres">
      <dgm:prSet presAssocID="{31E8915D-C926-4005-BAD9-D5A6F0FA3FBA}" presName="iconRect" presStyleLbl="node1" presStyleIdx="0" presStyleCnt="3"/>
      <dgm:spPr>
        <a:xfrm>
          <a:off x="353707" y="263587"/>
          <a:ext cx="643104" cy="6431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622D84CF-360C-47E0-A0C4-3A58A75227F4}" type="pres">
      <dgm:prSet presAssocID="{31E8915D-C926-4005-BAD9-D5A6F0FA3FBA}" presName="spaceRect" presStyleCnt="0"/>
      <dgm:spPr/>
    </dgm:pt>
    <dgm:pt modelId="{CF2880BB-3862-4737-8833-1C23F5F54B93}" type="pres">
      <dgm:prSet presAssocID="{31E8915D-C926-4005-BAD9-D5A6F0FA3FBA}" presName="parTx" presStyleLbl="revTx" presStyleIdx="0" presStyleCnt="3">
        <dgm:presLayoutVars>
          <dgm:chMax val="0"/>
          <dgm:chPref val="0"/>
        </dgm:presLayoutVars>
      </dgm:prSet>
      <dgm:spPr/>
    </dgm:pt>
    <dgm:pt modelId="{80256A9C-E5EA-40F1-BAA6-AF07B039BA68}" type="pres">
      <dgm:prSet presAssocID="{D8204A4B-B494-4A30-8D02-F3CE34D3C42C}" presName="sibTrans" presStyleCnt="0"/>
      <dgm:spPr/>
    </dgm:pt>
    <dgm:pt modelId="{EE84E299-C1DF-49E0-8F77-018B03CC327F}" type="pres">
      <dgm:prSet presAssocID="{FE015E9A-8809-4374-8722-52B851494DCA}" presName="compNode" presStyleCnt="0"/>
      <dgm:spPr/>
    </dgm:pt>
    <dgm:pt modelId="{E9411623-1EC6-4A20-BCEF-9245E5B9E000}" type="pres">
      <dgm:prSet presAssocID="{FE015E9A-8809-4374-8722-52B851494DCA}" presName="bgRect" presStyleLbl="bgShp" presStyleIdx="1" presStyleCnt="3"/>
      <dgm:spPr>
        <a:xfrm>
          <a:off x="0" y="1462100"/>
          <a:ext cx="9618133" cy="116928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gm:spPr>
    </dgm:pt>
    <dgm:pt modelId="{9260FF6D-BE7C-4368-BC5B-28FBD25DCE85}" type="pres">
      <dgm:prSet presAssocID="{FE015E9A-8809-4374-8722-52B851494DCA}" presName="iconRect" presStyleLbl="node1" presStyleIdx="1" presStyleCnt="3"/>
      <dgm:spPr>
        <a:xfrm>
          <a:off x="353707" y="1725188"/>
          <a:ext cx="643104" cy="6431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695CC298-7A4E-47B4-8A67-E21BD28BB254}" type="pres">
      <dgm:prSet presAssocID="{FE015E9A-8809-4374-8722-52B851494DCA}" presName="spaceRect" presStyleCnt="0"/>
      <dgm:spPr/>
    </dgm:pt>
    <dgm:pt modelId="{909D1AC5-2D79-4E47-B982-BEE31EE0F497}" type="pres">
      <dgm:prSet presAssocID="{FE015E9A-8809-4374-8722-52B851494DCA}" presName="parTx" presStyleLbl="revTx" presStyleIdx="1" presStyleCnt="3">
        <dgm:presLayoutVars>
          <dgm:chMax val="0"/>
          <dgm:chPref val="0"/>
        </dgm:presLayoutVars>
      </dgm:prSet>
      <dgm:spPr/>
    </dgm:pt>
    <dgm:pt modelId="{EFF170F1-8AE3-46E3-8419-C5BF89800C0A}" type="pres">
      <dgm:prSet presAssocID="{F358F6BC-B197-4DDC-8BE4-8C319909B215}" presName="sibTrans" presStyleCnt="0"/>
      <dgm:spPr/>
    </dgm:pt>
    <dgm:pt modelId="{D294BC04-D17D-48F2-92BF-F9FD3C04E1DF}" type="pres">
      <dgm:prSet presAssocID="{E70248C9-26D8-44A2-8FE3-526B33B66FE0}" presName="compNode" presStyleCnt="0"/>
      <dgm:spPr/>
    </dgm:pt>
    <dgm:pt modelId="{769FE636-E322-46D6-BC7C-DBBF74BD5DE4}" type="pres">
      <dgm:prSet presAssocID="{E70248C9-26D8-44A2-8FE3-526B33B66FE0}" presName="bgRect" presStyleLbl="bgShp" presStyleIdx="2" presStyleCnt="3"/>
      <dgm:spPr>
        <a:xfrm>
          <a:off x="0" y="2923701"/>
          <a:ext cx="9618133" cy="116928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gm:spPr>
    </dgm:pt>
    <dgm:pt modelId="{7DC80E0F-0398-484B-92AF-5DF2A3FDF50B}" type="pres">
      <dgm:prSet presAssocID="{E70248C9-26D8-44A2-8FE3-526B33B66FE0}" presName="iconRect" presStyleLbl="node1" presStyleIdx="2" presStyleCnt="3"/>
      <dgm:spPr>
        <a:xfrm>
          <a:off x="353707" y="3186789"/>
          <a:ext cx="643104" cy="6431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1F24F871-4423-431E-85E3-8244958B2D62}" type="pres">
      <dgm:prSet presAssocID="{E70248C9-26D8-44A2-8FE3-526B33B66FE0}" presName="spaceRect" presStyleCnt="0"/>
      <dgm:spPr/>
    </dgm:pt>
    <dgm:pt modelId="{367C4B29-31B0-4F7B-BDFB-6A1BA9727455}" type="pres">
      <dgm:prSet presAssocID="{E70248C9-26D8-44A2-8FE3-526B33B66FE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D599B01-1161-481D-81FE-8E05DAC5C98A}" srcId="{A11A00CA-1E69-41E8-B2A5-96F95895326E}" destId="{31E8915D-C926-4005-BAD9-D5A6F0FA3FBA}" srcOrd="0" destOrd="0" parTransId="{2CCC6126-1121-45F2-BBFF-0BAC02334181}" sibTransId="{D8204A4B-B494-4A30-8D02-F3CE34D3C42C}"/>
    <dgm:cxn modelId="{DA0FC564-6F2B-452A-A8B8-A17D876AD6EF}" type="presOf" srcId="{31E8915D-C926-4005-BAD9-D5A6F0FA3FBA}" destId="{CF2880BB-3862-4737-8833-1C23F5F54B93}" srcOrd="0" destOrd="0" presId="urn:microsoft.com/office/officeart/2018/2/layout/IconVerticalSolidList"/>
    <dgm:cxn modelId="{3ED59846-DEF0-406C-9B5D-617379F7EBD3}" type="presOf" srcId="{E70248C9-26D8-44A2-8FE3-526B33B66FE0}" destId="{367C4B29-31B0-4F7B-BDFB-6A1BA9727455}" srcOrd="0" destOrd="0" presId="urn:microsoft.com/office/officeart/2018/2/layout/IconVerticalSolidList"/>
    <dgm:cxn modelId="{2818C577-628D-4190-B8C5-C66D466F564C}" type="presOf" srcId="{A11A00CA-1E69-41E8-B2A5-96F95895326E}" destId="{A402AD5A-2562-4CCA-BA5A-F14D1BD37F56}" srcOrd="0" destOrd="0" presId="urn:microsoft.com/office/officeart/2018/2/layout/IconVerticalSolidList"/>
    <dgm:cxn modelId="{C3F0A09A-D053-4C53-BA1A-D28933F67C42}" srcId="{A11A00CA-1E69-41E8-B2A5-96F95895326E}" destId="{E70248C9-26D8-44A2-8FE3-526B33B66FE0}" srcOrd="2" destOrd="0" parTransId="{CE83E83B-DCA5-472E-A361-881960C89680}" sibTransId="{235A224F-C165-41AF-A07C-1652F2598DB3}"/>
    <dgm:cxn modelId="{3AE7AEBE-ACDA-41CC-99F0-D73F1BEB0662}" srcId="{A11A00CA-1E69-41E8-B2A5-96F95895326E}" destId="{FE015E9A-8809-4374-8722-52B851494DCA}" srcOrd="1" destOrd="0" parTransId="{CFF0BB6A-C358-420E-B80B-2D3D6A6A3324}" sibTransId="{F358F6BC-B197-4DDC-8BE4-8C319909B215}"/>
    <dgm:cxn modelId="{8D928DC7-ACDA-41B6-8AAF-25B88E7EEA93}" type="presOf" srcId="{FE015E9A-8809-4374-8722-52B851494DCA}" destId="{909D1AC5-2D79-4E47-B982-BEE31EE0F497}" srcOrd="0" destOrd="0" presId="urn:microsoft.com/office/officeart/2018/2/layout/IconVerticalSolidList"/>
    <dgm:cxn modelId="{8C087F59-CDAE-414D-A209-C3B4DAB7C9AF}" type="presParOf" srcId="{A402AD5A-2562-4CCA-BA5A-F14D1BD37F56}" destId="{46186382-8663-4104-B877-30DA53FFE2F4}" srcOrd="0" destOrd="0" presId="urn:microsoft.com/office/officeart/2018/2/layout/IconVerticalSolidList"/>
    <dgm:cxn modelId="{DA04430F-A794-49BC-978E-0B5B99A5368E}" type="presParOf" srcId="{46186382-8663-4104-B877-30DA53FFE2F4}" destId="{84131878-C5D2-41D1-97D3-72F665DD2E91}" srcOrd="0" destOrd="0" presId="urn:microsoft.com/office/officeart/2018/2/layout/IconVerticalSolidList"/>
    <dgm:cxn modelId="{689AA6A4-B362-40A0-9E82-D92B02B992B7}" type="presParOf" srcId="{46186382-8663-4104-B877-30DA53FFE2F4}" destId="{0CF64DB9-1005-4A77-9F83-4EA6AF3C9456}" srcOrd="1" destOrd="0" presId="urn:microsoft.com/office/officeart/2018/2/layout/IconVerticalSolidList"/>
    <dgm:cxn modelId="{9BEC33CC-4EEE-480A-8F05-F5949551A88D}" type="presParOf" srcId="{46186382-8663-4104-B877-30DA53FFE2F4}" destId="{622D84CF-360C-47E0-A0C4-3A58A75227F4}" srcOrd="2" destOrd="0" presId="urn:microsoft.com/office/officeart/2018/2/layout/IconVerticalSolidList"/>
    <dgm:cxn modelId="{61187231-6EE6-47AB-817B-837FE7CCEE6A}" type="presParOf" srcId="{46186382-8663-4104-B877-30DA53FFE2F4}" destId="{CF2880BB-3862-4737-8833-1C23F5F54B93}" srcOrd="3" destOrd="0" presId="urn:microsoft.com/office/officeart/2018/2/layout/IconVerticalSolidList"/>
    <dgm:cxn modelId="{850C797D-AAB7-4F95-BBF9-45F9E8282BC7}" type="presParOf" srcId="{A402AD5A-2562-4CCA-BA5A-F14D1BD37F56}" destId="{80256A9C-E5EA-40F1-BAA6-AF07B039BA68}" srcOrd="1" destOrd="0" presId="urn:microsoft.com/office/officeart/2018/2/layout/IconVerticalSolidList"/>
    <dgm:cxn modelId="{A54C7BF9-D6B7-4F4D-BC96-3AEE889FECAC}" type="presParOf" srcId="{A402AD5A-2562-4CCA-BA5A-F14D1BD37F56}" destId="{EE84E299-C1DF-49E0-8F77-018B03CC327F}" srcOrd="2" destOrd="0" presId="urn:microsoft.com/office/officeart/2018/2/layout/IconVerticalSolidList"/>
    <dgm:cxn modelId="{F0E04CB4-CED6-48B3-B6F1-EDCB4A261952}" type="presParOf" srcId="{EE84E299-C1DF-49E0-8F77-018B03CC327F}" destId="{E9411623-1EC6-4A20-BCEF-9245E5B9E000}" srcOrd="0" destOrd="0" presId="urn:microsoft.com/office/officeart/2018/2/layout/IconVerticalSolidList"/>
    <dgm:cxn modelId="{D9531F62-ADC6-4B0C-A730-707FBD196BFA}" type="presParOf" srcId="{EE84E299-C1DF-49E0-8F77-018B03CC327F}" destId="{9260FF6D-BE7C-4368-BC5B-28FBD25DCE85}" srcOrd="1" destOrd="0" presId="urn:microsoft.com/office/officeart/2018/2/layout/IconVerticalSolidList"/>
    <dgm:cxn modelId="{0C090513-54C5-4795-AA4F-EEBB97F03D2D}" type="presParOf" srcId="{EE84E299-C1DF-49E0-8F77-018B03CC327F}" destId="{695CC298-7A4E-47B4-8A67-E21BD28BB254}" srcOrd="2" destOrd="0" presId="urn:microsoft.com/office/officeart/2018/2/layout/IconVerticalSolidList"/>
    <dgm:cxn modelId="{40D08FA9-0C7B-4919-BC49-9F80615A0D90}" type="presParOf" srcId="{EE84E299-C1DF-49E0-8F77-018B03CC327F}" destId="{909D1AC5-2D79-4E47-B982-BEE31EE0F497}" srcOrd="3" destOrd="0" presId="urn:microsoft.com/office/officeart/2018/2/layout/IconVerticalSolidList"/>
    <dgm:cxn modelId="{35AEB6A7-D152-42BD-B1AD-B9FEF92B4DA2}" type="presParOf" srcId="{A402AD5A-2562-4CCA-BA5A-F14D1BD37F56}" destId="{EFF170F1-8AE3-46E3-8419-C5BF89800C0A}" srcOrd="3" destOrd="0" presId="urn:microsoft.com/office/officeart/2018/2/layout/IconVerticalSolidList"/>
    <dgm:cxn modelId="{62023208-BD8E-4673-9DE8-CAA26F205BD9}" type="presParOf" srcId="{A402AD5A-2562-4CCA-BA5A-F14D1BD37F56}" destId="{D294BC04-D17D-48F2-92BF-F9FD3C04E1DF}" srcOrd="4" destOrd="0" presId="urn:microsoft.com/office/officeart/2018/2/layout/IconVerticalSolidList"/>
    <dgm:cxn modelId="{D3C84A70-F3CC-4EBA-81DF-BB755B309E3A}" type="presParOf" srcId="{D294BC04-D17D-48F2-92BF-F9FD3C04E1DF}" destId="{769FE636-E322-46D6-BC7C-DBBF74BD5DE4}" srcOrd="0" destOrd="0" presId="urn:microsoft.com/office/officeart/2018/2/layout/IconVerticalSolidList"/>
    <dgm:cxn modelId="{8556D421-FC0C-4D3C-BD56-28C2866B53A0}" type="presParOf" srcId="{D294BC04-D17D-48F2-92BF-F9FD3C04E1DF}" destId="{7DC80E0F-0398-484B-92AF-5DF2A3FDF50B}" srcOrd="1" destOrd="0" presId="urn:microsoft.com/office/officeart/2018/2/layout/IconVerticalSolidList"/>
    <dgm:cxn modelId="{0B133CB5-DCB6-490B-9FCD-E7C946E955D4}" type="presParOf" srcId="{D294BC04-D17D-48F2-92BF-F9FD3C04E1DF}" destId="{1F24F871-4423-431E-85E3-8244958B2D62}" srcOrd="2" destOrd="0" presId="urn:microsoft.com/office/officeart/2018/2/layout/IconVerticalSolidList"/>
    <dgm:cxn modelId="{FA359F71-C0DD-43D3-AF88-54F0D6048366}" type="presParOf" srcId="{D294BC04-D17D-48F2-92BF-F9FD3C04E1DF}" destId="{367C4B29-31B0-4F7B-BDFB-6A1BA97274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D630E7-6344-4E73-9724-1B5BC8D5577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589FCF-B521-44F5-839E-DC97C087F7A1}">
      <dgm:prSet/>
      <dgm:spPr>
        <a:xfrm>
          <a:off x="0" y="34950"/>
          <a:ext cx="6628804" cy="926639"/>
        </a:xfrm>
        <a:prstGeom prst="roundRect">
          <a:avLst/>
        </a:prstGeom>
        <a:gradFill rotWithShape="0">
          <a:gsLst>
            <a:gs pos="0">
              <a:srgbClr val="2E83C3">
                <a:hueOff val="0"/>
                <a:satOff val="0"/>
                <a:lumOff val="0"/>
                <a:alphaOff val="0"/>
                <a:tint val="96000"/>
                <a:lumMod val="100000"/>
              </a:srgbClr>
            </a:gs>
            <a:gs pos="78000">
              <a:srgbClr val="2E83C3">
                <a:hueOff val="0"/>
                <a:satOff val="0"/>
                <a:lumOff val="0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GB" b="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Build relationships - Discuss views</a:t>
          </a:r>
          <a:r>
            <a:rPr lang="en-GB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and experiences of feedback</a:t>
          </a:r>
          <a:endParaRPr lang="en-US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12C5EAFD-7FA4-4FDB-91FB-72A4D661CA04}" type="parTrans" cxnId="{147E9B49-3698-4B1C-8C51-1F4CE35F9347}">
      <dgm:prSet/>
      <dgm:spPr/>
      <dgm:t>
        <a:bodyPr/>
        <a:lstStyle/>
        <a:p>
          <a:endParaRPr lang="en-US"/>
        </a:p>
      </dgm:t>
    </dgm:pt>
    <dgm:pt modelId="{0CE7B366-E71E-44EC-9446-C3D6D3166F62}" type="sibTrans" cxnId="{147E9B49-3698-4B1C-8C51-1F4CE35F9347}">
      <dgm:prSet/>
      <dgm:spPr/>
      <dgm:t>
        <a:bodyPr/>
        <a:lstStyle/>
        <a:p>
          <a:endParaRPr lang="en-US"/>
        </a:p>
      </dgm:t>
    </dgm:pt>
    <dgm:pt modelId="{B94BE870-E6CB-40C1-AF7C-68687339415A}">
      <dgm:prSet/>
      <dgm:spPr>
        <a:xfrm>
          <a:off x="0" y="1030710"/>
          <a:ext cx="6628804" cy="926639"/>
        </a:xfrm>
        <a:prstGeom prst="roundRect">
          <a:avLst/>
        </a:prstGeom>
        <a:gradFill rotWithShape="0">
          <a:gsLst>
            <a:gs pos="0">
              <a:srgbClr val="2E83C3">
                <a:hueOff val="-678113"/>
                <a:satOff val="-414"/>
                <a:lumOff val="1618"/>
                <a:alphaOff val="0"/>
                <a:tint val="96000"/>
                <a:lumMod val="100000"/>
              </a:srgbClr>
            </a:gs>
            <a:gs pos="78000">
              <a:srgbClr val="2E83C3">
                <a:hueOff val="-678113"/>
                <a:satOff val="-414"/>
                <a:lumOff val="1618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GB" b="1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Consider cultural differences </a:t>
          </a:r>
          <a:r>
            <a:rPr lang="en-GB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and expectations </a:t>
          </a:r>
          <a:endParaRPr lang="en-US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164B5969-A710-4D9B-A788-5A2425F427A5}" type="parTrans" cxnId="{5FA1FBDD-41DC-443B-AF3B-4DB94EF225C1}">
      <dgm:prSet/>
      <dgm:spPr/>
      <dgm:t>
        <a:bodyPr/>
        <a:lstStyle/>
        <a:p>
          <a:endParaRPr lang="en-US"/>
        </a:p>
      </dgm:t>
    </dgm:pt>
    <dgm:pt modelId="{A170011F-7FDB-4ADE-8F3E-AC16415BC296}" type="sibTrans" cxnId="{5FA1FBDD-41DC-443B-AF3B-4DB94EF225C1}">
      <dgm:prSet/>
      <dgm:spPr/>
      <dgm:t>
        <a:bodyPr/>
        <a:lstStyle/>
        <a:p>
          <a:endParaRPr lang="en-US"/>
        </a:p>
      </dgm:t>
    </dgm:pt>
    <dgm:pt modelId="{DF53F384-0E4A-4039-819C-E761878EFA92}">
      <dgm:prSet/>
      <dgm:spPr>
        <a:xfrm>
          <a:off x="0" y="4000573"/>
          <a:ext cx="6628804" cy="926639"/>
        </a:xfrm>
        <a:prstGeom prst="roundRect">
          <a:avLst/>
        </a:prstGeom>
        <a:gradFill rotWithShape="0">
          <a:gsLst>
            <a:gs pos="0">
              <a:srgbClr val="2E83C3">
                <a:hueOff val="-2712450"/>
                <a:satOff val="-1656"/>
                <a:lumOff val="6471"/>
                <a:alphaOff val="0"/>
                <a:tint val="96000"/>
                <a:lumMod val="100000"/>
              </a:srgbClr>
            </a:gs>
            <a:gs pos="78000">
              <a:srgbClr val="2E83C3">
                <a:hueOff val="-2712450"/>
                <a:satOff val="-1656"/>
                <a:lumOff val="6471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>
            <a:buNone/>
          </a:pPr>
          <a:r>
            <a:rPr lang="en-GB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Seek out feedback yourself</a:t>
          </a:r>
          <a:endParaRPr lang="en-US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94BA08E1-1475-4CCA-87EA-E24C1E981420}" type="parTrans" cxnId="{5AF5EFE2-AE4C-43D5-BECB-2380896640FA}">
      <dgm:prSet/>
      <dgm:spPr/>
      <dgm:t>
        <a:bodyPr/>
        <a:lstStyle/>
        <a:p>
          <a:endParaRPr lang="en-US"/>
        </a:p>
      </dgm:t>
    </dgm:pt>
    <dgm:pt modelId="{3C039FE6-0AE1-48C2-AF74-340CEE5A42B9}" type="sibTrans" cxnId="{5AF5EFE2-AE4C-43D5-BECB-2380896640FA}">
      <dgm:prSet/>
      <dgm:spPr/>
      <dgm:t>
        <a:bodyPr/>
        <a:lstStyle/>
        <a:p>
          <a:endParaRPr lang="en-US"/>
        </a:p>
      </dgm:t>
    </dgm:pt>
    <dgm:pt modelId="{5B8A8D4E-E406-4CC5-86DF-EF0BBEA2823C}">
      <dgm:prSet phldr="0"/>
      <dgm:spPr>
        <a:xfrm>
          <a:off x="0" y="3022230"/>
          <a:ext cx="6628804" cy="926639"/>
        </a:xfrm>
        <a:prstGeom prst="roundRect">
          <a:avLst/>
        </a:prstGeom>
        <a:gradFill rotWithShape="0">
          <a:gsLst>
            <a:gs pos="0">
              <a:srgbClr val="2E83C3">
                <a:hueOff val="-2034338"/>
                <a:satOff val="-1242"/>
                <a:lumOff val="4853"/>
                <a:alphaOff val="0"/>
                <a:tint val="96000"/>
                <a:lumMod val="100000"/>
              </a:srgbClr>
            </a:gs>
            <a:gs pos="78000">
              <a:srgbClr val="2E83C3">
                <a:hueOff val="-2034338"/>
                <a:satOff val="-1242"/>
                <a:lumOff val="4853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GB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Provide regular praise and constructive developmental feedback</a:t>
          </a:r>
        </a:p>
      </dgm:t>
    </dgm:pt>
    <dgm:pt modelId="{80AB4597-BF02-4F55-9393-9E37CCFF9739}" type="parTrans" cxnId="{CEE8499B-5C31-48AA-8852-591C1767DD46}">
      <dgm:prSet/>
      <dgm:spPr/>
      <dgm:t>
        <a:bodyPr/>
        <a:lstStyle/>
        <a:p>
          <a:endParaRPr lang="en-GB"/>
        </a:p>
      </dgm:t>
    </dgm:pt>
    <dgm:pt modelId="{14BD135D-0FC5-40CD-85B8-74FF550972A1}" type="sibTrans" cxnId="{CEE8499B-5C31-48AA-8852-591C1767DD46}">
      <dgm:prSet/>
      <dgm:spPr/>
      <dgm:t>
        <a:bodyPr/>
        <a:lstStyle/>
        <a:p>
          <a:endParaRPr lang="en-GB"/>
        </a:p>
      </dgm:t>
    </dgm:pt>
    <dgm:pt modelId="{74194EF4-0295-49C9-A38E-39A9D8AA2BEE}">
      <dgm:prSet phldr="0"/>
      <dgm:spPr>
        <a:xfrm>
          <a:off x="0" y="2026470"/>
          <a:ext cx="6628804" cy="926639"/>
        </a:xfrm>
        <a:prstGeom prst="roundRect">
          <a:avLst/>
        </a:prstGeom>
        <a:gradFill rotWithShape="0">
          <a:gsLst>
            <a:gs pos="0">
              <a:srgbClr val="2E83C3">
                <a:hueOff val="-1356225"/>
                <a:satOff val="-828"/>
                <a:lumOff val="3235"/>
                <a:alphaOff val="0"/>
                <a:tint val="96000"/>
                <a:lumMod val="100000"/>
              </a:srgbClr>
            </a:gs>
            <a:gs pos="78000">
              <a:srgbClr val="2E83C3">
                <a:hueOff val="-1356225"/>
                <a:satOff val="-828"/>
                <a:lumOff val="3235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pPr rtl="0">
            <a:buNone/>
          </a:pPr>
          <a:r>
            <a:rPr lang="en-GB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Check if it is safe to give feedback</a:t>
          </a:r>
        </a:p>
      </dgm:t>
    </dgm:pt>
    <dgm:pt modelId="{9651584D-D0C1-42A6-95CF-4FD5725E99ED}" type="parTrans" cxnId="{512CFADC-229E-410A-BB05-E310C346DFCA}">
      <dgm:prSet/>
      <dgm:spPr/>
      <dgm:t>
        <a:bodyPr/>
        <a:lstStyle/>
        <a:p>
          <a:endParaRPr lang="en-GB"/>
        </a:p>
      </dgm:t>
    </dgm:pt>
    <dgm:pt modelId="{FA81D4EF-8519-4D16-AE40-BAD3331A6A75}" type="sibTrans" cxnId="{512CFADC-229E-410A-BB05-E310C346DFCA}">
      <dgm:prSet/>
      <dgm:spPr/>
      <dgm:t>
        <a:bodyPr/>
        <a:lstStyle/>
        <a:p>
          <a:endParaRPr lang="en-GB"/>
        </a:p>
      </dgm:t>
    </dgm:pt>
    <dgm:pt modelId="{D2C676AD-F674-4C2B-B8CE-CB21767CC4DC}" type="pres">
      <dgm:prSet presAssocID="{C6D630E7-6344-4E73-9724-1B5BC8D5577E}" presName="linear" presStyleCnt="0">
        <dgm:presLayoutVars>
          <dgm:animLvl val="lvl"/>
          <dgm:resizeHandles val="exact"/>
        </dgm:presLayoutVars>
      </dgm:prSet>
      <dgm:spPr/>
    </dgm:pt>
    <dgm:pt modelId="{0060648A-EBDD-4F9C-9042-8C228FC747F9}" type="pres">
      <dgm:prSet presAssocID="{35589FCF-B521-44F5-839E-DC97C087F7A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2C99ADC-8F01-4181-8D87-EFEE4AD1448C}" type="pres">
      <dgm:prSet presAssocID="{0CE7B366-E71E-44EC-9446-C3D6D3166F62}" presName="spacer" presStyleCnt="0"/>
      <dgm:spPr/>
    </dgm:pt>
    <dgm:pt modelId="{477D8642-387E-44E5-B74B-E036059DB39B}" type="pres">
      <dgm:prSet presAssocID="{B94BE870-E6CB-40C1-AF7C-68687339415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BCA71DA-C6C8-46EC-8A73-9B15189611EA}" type="pres">
      <dgm:prSet presAssocID="{A170011F-7FDB-4ADE-8F3E-AC16415BC296}" presName="spacer" presStyleCnt="0"/>
      <dgm:spPr/>
    </dgm:pt>
    <dgm:pt modelId="{FAD52C51-6D78-485B-A805-A4879C583F7D}" type="pres">
      <dgm:prSet presAssocID="{74194EF4-0295-49C9-A38E-39A9D8AA2BE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3F9934C-C9B9-4429-94EE-7EB4D5C151BC}" type="pres">
      <dgm:prSet presAssocID="{FA81D4EF-8519-4D16-AE40-BAD3331A6A75}" presName="spacer" presStyleCnt="0"/>
      <dgm:spPr/>
    </dgm:pt>
    <dgm:pt modelId="{9A91F080-CB53-45BE-B1B7-9A696724A68B}" type="pres">
      <dgm:prSet presAssocID="{5B8A8D4E-E406-4CC5-86DF-EF0BBEA282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A4D836-D454-4C02-BB5B-398F2346328B}" type="pres">
      <dgm:prSet presAssocID="{14BD135D-0FC5-40CD-85B8-74FF550972A1}" presName="spacer" presStyleCnt="0"/>
      <dgm:spPr/>
    </dgm:pt>
    <dgm:pt modelId="{20C789B9-AB8D-419F-B655-EB4B26A5AC10}" type="pres">
      <dgm:prSet presAssocID="{DF53F384-0E4A-4039-819C-E761878EFA92}" presName="parentText" presStyleLbl="node1" presStyleIdx="4" presStyleCnt="5" custLinFactNeighborX="1839" custLinFactNeighborY="-25198">
        <dgm:presLayoutVars>
          <dgm:chMax val="0"/>
          <dgm:bulletEnabled val="1"/>
        </dgm:presLayoutVars>
      </dgm:prSet>
      <dgm:spPr/>
    </dgm:pt>
  </dgm:ptLst>
  <dgm:cxnLst>
    <dgm:cxn modelId="{147E9B49-3698-4B1C-8C51-1F4CE35F9347}" srcId="{C6D630E7-6344-4E73-9724-1B5BC8D5577E}" destId="{35589FCF-B521-44F5-839E-DC97C087F7A1}" srcOrd="0" destOrd="0" parTransId="{12C5EAFD-7FA4-4FDB-91FB-72A4D661CA04}" sibTransId="{0CE7B366-E71E-44EC-9446-C3D6D3166F62}"/>
    <dgm:cxn modelId="{B53F1E4F-909D-4A90-B38E-E621C9E8F0F2}" type="presOf" srcId="{DF53F384-0E4A-4039-819C-E761878EFA92}" destId="{20C789B9-AB8D-419F-B655-EB4B26A5AC10}" srcOrd="0" destOrd="0" presId="urn:microsoft.com/office/officeart/2005/8/layout/vList2"/>
    <dgm:cxn modelId="{CEE8499B-5C31-48AA-8852-591C1767DD46}" srcId="{C6D630E7-6344-4E73-9724-1B5BC8D5577E}" destId="{5B8A8D4E-E406-4CC5-86DF-EF0BBEA2823C}" srcOrd="3" destOrd="0" parTransId="{80AB4597-BF02-4F55-9393-9E37CCFF9739}" sibTransId="{14BD135D-0FC5-40CD-85B8-74FF550972A1}"/>
    <dgm:cxn modelId="{812C13A9-AEA8-4751-AFEB-AD69419F4D29}" type="presOf" srcId="{5B8A8D4E-E406-4CC5-86DF-EF0BBEA2823C}" destId="{9A91F080-CB53-45BE-B1B7-9A696724A68B}" srcOrd="0" destOrd="0" presId="urn:microsoft.com/office/officeart/2005/8/layout/vList2"/>
    <dgm:cxn modelId="{7F3E4BB3-CF26-4559-BD8B-7D42D0F1167D}" type="presOf" srcId="{B94BE870-E6CB-40C1-AF7C-68687339415A}" destId="{477D8642-387E-44E5-B74B-E036059DB39B}" srcOrd="0" destOrd="0" presId="urn:microsoft.com/office/officeart/2005/8/layout/vList2"/>
    <dgm:cxn modelId="{EF4D30B5-1C2E-46C0-B5E0-5A1A3914A45F}" type="presOf" srcId="{74194EF4-0295-49C9-A38E-39A9D8AA2BEE}" destId="{FAD52C51-6D78-485B-A805-A4879C583F7D}" srcOrd="0" destOrd="0" presId="urn:microsoft.com/office/officeart/2005/8/layout/vList2"/>
    <dgm:cxn modelId="{3C0ACAD6-8F0C-4EEE-AD97-9498FD5946B9}" type="presOf" srcId="{35589FCF-B521-44F5-839E-DC97C087F7A1}" destId="{0060648A-EBDD-4F9C-9042-8C228FC747F9}" srcOrd="0" destOrd="0" presId="urn:microsoft.com/office/officeart/2005/8/layout/vList2"/>
    <dgm:cxn modelId="{512CFADC-229E-410A-BB05-E310C346DFCA}" srcId="{C6D630E7-6344-4E73-9724-1B5BC8D5577E}" destId="{74194EF4-0295-49C9-A38E-39A9D8AA2BEE}" srcOrd="2" destOrd="0" parTransId="{9651584D-D0C1-42A6-95CF-4FD5725E99ED}" sibTransId="{FA81D4EF-8519-4D16-AE40-BAD3331A6A75}"/>
    <dgm:cxn modelId="{5FA1FBDD-41DC-443B-AF3B-4DB94EF225C1}" srcId="{C6D630E7-6344-4E73-9724-1B5BC8D5577E}" destId="{B94BE870-E6CB-40C1-AF7C-68687339415A}" srcOrd="1" destOrd="0" parTransId="{164B5969-A710-4D9B-A788-5A2425F427A5}" sibTransId="{A170011F-7FDB-4ADE-8F3E-AC16415BC296}"/>
    <dgm:cxn modelId="{5AF5EFE2-AE4C-43D5-BECB-2380896640FA}" srcId="{C6D630E7-6344-4E73-9724-1B5BC8D5577E}" destId="{DF53F384-0E4A-4039-819C-E761878EFA92}" srcOrd="4" destOrd="0" parTransId="{94BA08E1-1475-4CCA-87EA-E24C1E981420}" sibTransId="{3C039FE6-0AE1-48C2-AF74-340CEE5A42B9}"/>
    <dgm:cxn modelId="{E58B8AFF-6B64-4656-B3C7-6E3D1C67E871}" type="presOf" srcId="{C6D630E7-6344-4E73-9724-1B5BC8D5577E}" destId="{D2C676AD-F674-4C2B-B8CE-CB21767CC4DC}" srcOrd="0" destOrd="0" presId="urn:microsoft.com/office/officeart/2005/8/layout/vList2"/>
    <dgm:cxn modelId="{DF1CD2E5-BCA5-4E1C-9D23-7C3FDFF981CA}" type="presParOf" srcId="{D2C676AD-F674-4C2B-B8CE-CB21767CC4DC}" destId="{0060648A-EBDD-4F9C-9042-8C228FC747F9}" srcOrd="0" destOrd="0" presId="urn:microsoft.com/office/officeart/2005/8/layout/vList2"/>
    <dgm:cxn modelId="{CD866A57-867B-4301-A55F-331C93008E55}" type="presParOf" srcId="{D2C676AD-F674-4C2B-B8CE-CB21767CC4DC}" destId="{62C99ADC-8F01-4181-8D87-EFEE4AD1448C}" srcOrd="1" destOrd="0" presId="urn:microsoft.com/office/officeart/2005/8/layout/vList2"/>
    <dgm:cxn modelId="{C4C500D4-3811-4A46-8E25-DACE42862505}" type="presParOf" srcId="{D2C676AD-F674-4C2B-B8CE-CB21767CC4DC}" destId="{477D8642-387E-44E5-B74B-E036059DB39B}" srcOrd="2" destOrd="0" presId="urn:microsoft.com/office/officeart/2005/8/layout/vList2"/>
    <dgm:cxn modelId="{C697F708-9C04-4AA0-BA8B-FBD7B3AFCFCB}" type="presParOf" srcId="{D2C676AD-F674-4C2B-B8CE-CB21767CC4DC}" destId="{7BCA71DA-C6C8-46EC-8A73-9B15189611EA}" srcOrd="3" destOrd="0" presId="urn:microsoft.com/office/officeart/2005/8/layout/vList2"/>
    <dgm:cxn modelId="{39193B6A-E973-4317-A796-AB5C2F2FDDAB}" type="presParOf" srcId="{D2C676AD-F674-4C2B-B8CE-CB21767CC4DC}" destId="{FAD52C51-6D78-485B-A805-A4879C583F7D}" srcOrd="4" destOrd="0" presId="urn:microsoft.com/office/officeart/2005/8/layout/vList2"/>
    <dgm:cxn modelId="{D28111D0-A07A-40C4-8769-82B05A82DE32}" type="presParOf" srcId="{D2C676AD-F674-4C2B-B8CE-CB21767CC4DC}" destId="{23F9934C-C9B9-4429-94EE-7EB4D5C151BC}" srcOrd="5" destOrd="0" presId="urn:microsoft.com/office/officeart/2005/8/layout/vList2"/>
    <dgm:cxn modelId="{EBAE67B7-771A-47DE-B638-75CF3270BB96}" type="presParOf" srcId="{D2C676AD-F674-4C2B-B8CE-CB21767CC4DC}" destId="{9A91F080-CB53-45BE-B1B7-9A696724A68B}" srcOrd="6" destOrd="0" presId="urn:microsoft.com/office/officeart/2005/8/layout/vList2"/>
    <dgm:cxn modelId="{CE67044A-6A67-4560-B945-CC72C6EF98FF}" type="presParOf" srcId="{D2C676AD-F674-4C2B-B8CE-CB21767CC4DC}" destId="{DCA4D836-D454-4C02-BB5B-398F2346328B}" srcOrd="7" destOrd="0" presId="urn:microsoft.com/office/officeart/2005/8/layout/vList2"/>
    <dgm:cxn modelId="{6EDAABA3-9AE4-4FA1-9659-AD3CBB7EF29E}" type="presParOf" srcId="{D2C676AD-F674-4C2B-B8CE-CB21767CC4DC}" destId="{20C789B9-AB8D-419F-B655-EB4B26A5AC1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E6C563-54AD-40DF-A016-00A6F0683455}">
      <dsp:nvSpPr>
        <dsp:cNvPr id="0" name=""/>
        <dsp:cNvSpPr/>
      </dsp:nvSpPr>
      <dsp:spPr>
        <a:xfrm>
          <a:off x="180268" y="233335"/>
          <a:ext cx="2805153" cy="12864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Doctors in training consider feedback as an important part of their development.</a:t>
          </a:r>
          <a:endParaRPr lang="en-US" sz="1600" kern="1200" dirty="0"/>
        </a:p>
      </dsp:txBody>
      <dsp:txXfrm>
        <a:off x="180268" y="233335"/>
        <a:ext cx="2805153" cy="1286486"/>
      </dsp:txXfrm>
    </dsp:sp>
    <dsp:sp modelId="{85CB81DB-DE1C-4BB0-8EC2-FBCCBBFA69A7}">
      <dsp:nvSpPr>
        <dsp:cNvPr id="0" name=""/>
        <dsp:cNvSpPr/>
      </dsp:nvSpPr>
      <dsp:spPr>
        <a:xfrm>
          <a:off x="5642577" y="0"/>
          <a:ext cx="2634342" cy="20076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Feedback was considered more credible if it was timely, actionable and specific.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More meaningful if the personal and professional values of giver and receiver are aligned.</a:t>
          </a:r>
          <a:endParaRPr lang="en-US" sz="1600" kern="1200" dirty="0"/>
        </a:p>
      </dsp:txBody>
      <dsp:txXfrm>
        <a:off x="5642577" y="0"/>
        <a:ext cx="2634342" cy="2007685"/>
      </dsp:txXfrm>
    </dsp:sp>
    <dsp:sp modelId="{D42C264F-8CDF-437C-AD35-39502537BA0B}">
      <dsp:nvSpPr>
        <dsp:cNvPr id="0" name=""/>
        <dsp:cNvSpPr/>
      </dsp:nvSpPr>
      <dsp:spPr>
        <a:xfrm>
          <a:off x="189672" y="3653245"/>
          <a:ext cx="2634342" cy="1580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 reported reluctance from trainers to deliver critical feedback means that trainees can struggle to get constructive and honest feedback.</a:t>
          </a:r>
          <a:endParaRPr lang="en-US" sz="1600" kern="1200" dirty="0"/>
        </a:p>
      </dsp:txBody>
      <dsp:txXfrm>
        <a:off x="189672" y="3653245"/>
        <a:ext cx="2634342" cy="1580605"/>
      </dsp:txXfrm>
    </dsp:sp>
    <dsp:sp modelId="{74DD0599-2339-4932-8D62-C8242041BC8B}">
      <dsp:nvSpPr>
        <dsp:cNvPr id="0" name=""/>
        <dsp:cNvSpPr/>
      </dsp:nvSpPr>
      <dsp:spPr>
        <a:xfrm>
          <a:off x="2967455" y="2082607"/>
          <a:ext cx="2634342" cy="1580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Participants described the considerable impact that negative feedback in particular could have in striking language: ‘public shaming’; ‘ambushed’. </a:t>
          </a:r>
          <a:endParaRPr lang="en-US" sz="1600" kern="1200" dirty="0"/>
        </a:p>
      </dsp:txBody>
      <dsp:txXfrm>
        <a:off x="2967455" y="2082607"/>
        <a:ext cx="2634342" cy="1580605"/>
      </dsp:txXfrm>
    </dsp:sp>
    <dsp:sp modelId="{DEA27FF1-9D7C-475E-9351-52FB051F70E1}">
      <dsp:nvSpPr>
        <dsp:cNvPr id="0" name=""/>
        <dsp:cNvSpPr/>
      </dsp:nvSpPr>
      <dsp:spPr>
        <a:xfrm>
          <a:off x="5673636" y="3653245"/>
          <a:ext cx="2634342" cy="1580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An absence of feedback leaves trainees feeling uncertain, insecure, and</a:t>
          </a:r>
          <a:br>
            <a:rPr lang="en-GB" sz="1600" kern="1200" dirty="0"/>
          </a:br>
          <a:r>
            <a:rPr lang="en-GB" sz="1600" kern="1200" dirty="0"/>
            <a:t>disconnected.</a:t>
          </a:r>
          <a:endParaRPr lang="en-US" sz="1600" kern="1200" dirty="0"/>
        </a:p>
      </dsp:txBody>
      <dsp:txXfrm>
        <a:off x="5673636" y="3653245"/>
        <a:ext cx="2634342" cy="1580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B81DB-DE1C-4BB0-8EC2-FBCCBBFA69A7}">
      <dsp:nvSpPr>
        <dsp:cNvPr id="0" name=""/>
        <dsp:cNvSpPr/>
      </dsp:nvSpPr>
      <dsp:spPr>
        <a:xfrm>
          <a:off x="812" y="903951"/>
          <a:ext cx="3167768" cy="1900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</a:rPr>
            <a:t>Positive feedback made trainees feel engaged, built confidence, and influenced career choices. 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812" y="903951"/>
        <a:ext cx="3167768" cy="1900661"/>
      </dsp:txXfrm>
    </dsp:sp>
    <dsp:sp modelId="{D42C264F-8CDF-437C-AD35-39502537BA0B}">
      <dsp:nvSpPr>
        <dsp:cNvPr id="0" name=""/>
        <dsp:cNvSpPr/>
      </dsp:nvSpPr>
      <dsp:spPr>
        <a:xfrm>
          <a:off x="3485357" y="903951"/>
          <a:ext cx="3167768" cy="1900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Poorly delivered feedback was described as impacting on relationships, engagement within departments, affecting training opportunities, and reducing access to help and support.</a:t>
          </a:r>
          <a:endParaRPr lang="en-US" sz="1600" kern="1200" dirty="0"/>
        </a:p>
      </dsp:txBody>
      <dsp:txXfrm>
        <a:off x="3485357" y="903951"/>
        <a:ext cx="3167768" cy="1900661"/>
      </dsp:txXfrm>
    </dsp:sp>
    <dsp:sp modelId="{74DD0599-2339-4932-8D62-C8242041BC8B}">
      <dsp:nvSpPr>
        <dsp:cNvPr id="0" name=""/>
        <dsp:cNvSpPr/>
      </dsp:nvSpPr>
      <dsp:spPr>
        <a:xfrm>
          <a:off x="812" y="3121389"/>
          <a:ext cx="3167768" cy="1900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Feedback was highlighted as a way that workplaces and trainers demonstrated interest and investment in trainees.</a:t>
          </a:r>
          <a:endParaRPr lang="en-US" sz="1600" kern="1200" dirty="0"/>
        </a:p>
      </dsp:txBody>
      <dsp:txXfrm>
        <a:off x="812" y="3121389"/>
        <a:ext cx="3167768" cy="1900661"/>
      </dsp:txXfrm>
    </dsp:sp>
    <dsp:sp modelId="{DEA27FF1-9D7C-475E-9351-52FB051F70E1}">
      <dsp:nvSpPr>
        <dsp:cNvPr id="0" name=""/>
        <dsp:cNvSpPr/>
      </dsp:nvSpPr>
      <dsp:spPr>
        <a:xfrm>
          <a:off x="3486169" y="3098049"/>
          <a:ext cx="3167768" cy="19006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Cultural barriers were identified, especially by trainees with protected characteristics, as a reason they felt feedback was not relevant or appropriate</a:t>
          </a:r>
          <a:r>
            <a:rPr lang="en-GB" sz="1800" kern="1200" dirty="0"/>
            <a:t>.</a:t>
          </a:r>
          <a:endParaRPr lang="en-US" sz="1800" kern="1200" dirty="0"/>
        </a:p>
      </dsp:txBody>
      <dsp:txXfrm>
        <a:off x="3486169" y="3098049"/>
        <a:ext cx="3167768" cy="19006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EC897-A7EC-46E4-8131-BF976E1D2A29}">
      <dsp:nvSpPr>
        <dsp:cNvPr id="0" name=""/>
        <dsp:cNvSpPr/>
      </dsp:nvSpPr>
      <dsp:spPr>
        <a:xfrm>
          <a:off x="0" y="2"/>
          <a:ext cx="5201332" cy="943692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40680-8F1E-4921-AD34-14770B1682DA}">
      <dsp:nvSpPr>
        <dsp:cNvPr id="0" name=""/>
        <dsp:cNvSpPr/>
      </dsp:nvSpPr>
      <dsp:spPr>
        <a:xfrm>
          <a:off x="285466" y="214192"/>
          <a:ext cx="519030" cy="51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76E1F-E6C9-47EA-B2DC-8A7B92720FD6}">
      <dsp:nvSpPr>
        <dsp:cNvPr id="0" name=""/>
        <dsp:cNvSpPr/>
      </dsp:nvSpPr>
      <dsp:spPr>
        <a:xfrm>
          <a:off x="1089964" y="1861"/>
          <a:ext cx="4111368" cy="94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874" tIns="99874" rIns="99874" bIns="998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Informal verbal feedback</a:t>
          </a:r>
          <a:endParaRPr lang="en-US" sz="2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089964" y="1861"/>
        <a:ext cx="4111368" cy="943692"/>
      </dsp:txXfrm>
    </dsp:sp>
    <dsp:sp modelId="{0A76A642-4BE1-4316-B6A1-DEF4F83933A2}">
      <dsp:nvSpPr>
        <dsp:cNvPr id="0" name=""/>
        <dsp:cNvSpPr/>
      </dsp:nvSpPr>
      <dsp:spPr>
        <a:xfrm>
          <a:off x="0" y="1181477"/>
          <a:ext cx="5201332" cy="943692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A831B-7C22-498F-B0E0-7D5D68305709}">
      <dsp:nvSpPr>
        <dsp:cNvPr id="0" name=""/>
        <dsp:cNvSpPr/>
      </dsp:nvSpPr>
      <dsp:spPr>
        <a:xfrm>
          <a:off x="285466" y="1393808"/>
          <a:ext cx="519030" cy="5190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98048-25C7-4DC1-AE19-EFB35C12ABE1}">
      <dsp:nvSpPr>
        <dsp:cNvPr id="0" name=""/>
        <dsp:cNvSpPr/>
      </dsp:nvSpPr>
      <dsp:spPr>
        <a:xfrm>
          <a:off x="1089964" y="1181477"/>
          <a:ext cx="4111368" cy="94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874" tIns="99874" rIns="99874" bIns="998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Work-Place Based Assessments (WPBA)</a:t>
          </a:r>
        </a:p>
      </dsp:txBody>
      <dsp:txXfrm>
        <a:off x="1089964" y="1181477"/>
        <a:ext cx="4111368" cy="943692"/>
      </dsp:txXfrm>
    </dsp:sp>
    <dsp:sp modelId="{6F80CA0C-57CA-4E5B-ACAF-73CF71C6C69D}">
      <dsp:nvSpPr>
        <dsp:cNvPr id="0" name=""/>
        <dsp:cNvSpPr/>
      </dsp:nvSpPr>
      <dsp:spPr>
        <a:xfrm>
          <a:off x="0" y="2361092"/>
          <a:ext cx="5201332" cy="943692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5051A-60BC-4D7A-B578-B73D4CBBCFF0}">
      <dsp:nvSpPr>
        <dsp:cNvPr id="0" name=""/>
        <dsp:cNvSpPr/>
      </dsp:nvSpPr>
      <dsp:spPr>
        <a:xfrm>
          <a:off x="285466" y="2573423"/>
          <a:ext cx="519030" cy="5190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1DF2B-C51E-494C-AD46-1182CD324A92}">
      <dsp:nvSpPr>
        <dsp:cNvPr id="0" name=""/>
        <dsp:cNvSpPr/>
      </dsp:nvSpPr>
      <dsp:spPr>
        <a:xfrm>
          <a:off x="1089964" y="2361092"/>
          <a:ext cx="4111368" cy="94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874" tIns="99874" rIns="99874" bIns="998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Written feedback - e-portfolio and MSF</a:t>
          </a:r>
        </a:p>
      </dsp:txBody>
      <dsp:txXfrm>
        <a:off x="1089964" y="2361092"/>
        <a:ext cx="4111368" cy="943692"/>
      </dsp:txXfrm>
    </dsp:sp>
    <dsp:sp modelId="{BBDA62D5-AF5E-40D1-9B8D-9D9B4D4F5EEA}">
      <dsp:nvSpPr>
        <dsp:cNvPr id="0" name=""/>
        <dsp:cNvSpPr/>
      </dsp:nvSpPr>
      <dsp:spPr>
        <a:xfrm>
          <a:off x="0" y="3540707"/>
          <a:ext cx="5201332" cy="943692"/>
        </a:xfrm>
        <a:prstGeom prst="roundRect">
          <a:avLst>
            <a:gd name="adj" fmla="val 10000"/>
          </a:avLst>
        </a:prstGeom>
        <a:solidFill>
          <a:sysClr val="window" lastClr="FFFFFF">
            <a:lumMod val="95000"/>
            <a:hueOff val="0"/>
            <a:satOff val="0"/>
            <a:lumOff val="0"/>
            <a:alphaOff val="0"/>
          </a:sys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9C3BE-F9EB-402A-837D-70030F2BD3DE}">
      <dsp:nvSpPr>
        <dsp:cNvPr id="0" name=""/>
        <dsp:cNvSpPr/>
      </dsp:nvSpPr>
      <dsp:spPr>
        <a:xfrm>
          <a:off x="285466" y="3753038"/>
          <a:ext cx="519030" cy="5190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85F9B-CE18-4D79-9D30-EC5548499869}">
      <dsp:nvSpPr>
        <dsp:cNvPr id="0" name=""/>
        <dsp:cNvSpPr/>
      </dsp:nvSpPr>
      <dsp:spPr>
        <a:xfrm>
          <a:off x="1089964" y="3540707"/>
          <a:ext cx="4111368" cy="943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874" tIns="99874" rIns="99874" bIns="9987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ARCP panels and Professional Exams</a:t>
          </a:r>
        </a:p>
      </dsp:txBody>
      <dsp:txXfrm>
        <a:off x="1089964" y="3540707"/>
        <a:ext cx="4111368" cy="943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37D2-8B79-4FAB-B8DA-ABD6DED80BCB}">
      <dsp:nvSpPr>
        <dsp:cNvPr id="0" name=""/>
        <dsp:cNvSpPr/>
      </dsp:nvSpPr>
      <dsp:spPr>
        <a:xfrm>
          <a:off x="0" y="39950"/>
          <a:ext cx="3728471" cy="1417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Our first feedback probably comes from our parents</a:t>
          </a:r>
          <a:endParaRPr lang="en-US" sz="2000" kern="1200" dirty="0"/>
        </a:p>
      </dsp:txBody>
      <dsp:txXfrm>
        <a:off x="69180" y="109130"/>
        <a:ext cx="3590111" cy="1278802"/>
      </dsp:txXfrm>
    </dsp:sp>
    <dsp:sp modelId="{D0F0B3C9-AF09-4130-95B3-9F316E9BCFE7}">
      <dsp:nvSpPr>
        <dsp:cNvPr id="0" name=""/>
        <dsp:cNvSpPr/>
      </dsp:nvSpPr>
      <dsp:spPr>
        <a:xfrm>
          <a:off x="0" y="1514712"/>
          <a:ext cx="3728471" cy="1417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How we think about feedback depends on </a:t>
          </a:r>
          <a:r>
            <a:rPr lang="en-GB" sz="2000" b="0" kern="1200"/>
            <a:t>experience, </a:t>
          </a:r>
          <a:r>
            <a:rPr lang="en-GB" sz="2000" b="1" kern="1200"/>
            <a:t>culture</a:t>
          </a:r>
          <a:r>
            <a:rPr lang="en-GB" sz="2000" kern="1200"/>
            <a:t> and </a:t>
          </a:r>
          <a:r>
            <a:rPr lang="en-GB" sz="2000" b="1" kern="1200"/>
            <a:t>education</a:t>
          </a:r>
          <a:endParaRPr lang="en-US" sz="2000" kern="1200"/>
        </a:p>
      </dsp:txBody>
      <dsp:txXfrm>
        <a:off x="69180" y="1583892"/>
        <a:ext cx="3590111" cy="1278802"/>
      </dsp:txXfrm>
    </dsp:sp>
    <dsp:sp modelId="{95595B5B-9DFE-4A46-A9EB-82BFEE177579}">
      <dsp:nvSpPr>
        <dsp:cNvPr id="0" name=""/>
        <dsp:cNvSpPr/>
      </dsp:nvSpPr>
      <dsp:spPr>
        <a:xfrm>
          <a:off x="0" y="2989475"/>
          <a:ext cx="3728471" cy="1417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Differences in what is expected can lead to misunderstandings</a:t>
          </a:r>
          <a:endParaRPr lang="en-US" sz="2000" kern="1200"/>
        </a:p>
      </dsp:txBody>
      <dsp:txXfrm>
        <a:off x="69180" y="3058655"/>
        <a:ext cx="3590111" cy="12788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63249-D5EA-474C-9323-47C6780DA480}">
      <dsp:nvSpPr>
        <dsp:cNvPr id="0" name=""/>
        <dsp:cNvSpPr/>
      </dsp:nvSpPr>
      <dsp:spPr>
        <a:xfrm>
          <a:off x="0" y="0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EC939-8279-438B-AD97-FF5623DCEF1F}">
      <dsp:nvSpPr>
        <dsp:cNvPr id="0" name=""/>
        <dsp:cNvSpPr/>
      </dsp:nvSpPr>
      <dsp:spPr>
        <a:xfrm>
          <a:off x="149412" y="113935"/>
          <a:ext cx="271658" cy="271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237C0-F223-4CC0-895C-CA7A4D2E691B}">
      <dsp:nvSpPr>
        <dsp:cNvPr id="0" name=""/>
        <dsp:cNvSpPr/>
      </dsp:nvSpPr>
      <dsp:spPr>
        <a:xfrm>
          <a:off x="570483" y="2802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Trebuchet MS" panose="020B0603020202020204"/>
              <a:ea typeface="+mn-ea"/>
              <a:cs typeface="+mn-cs"/>
            </a:rPr>
            <a:t>Specific &amp; Descriptive</a:t>
          </a:r>
          <a:endParaRPr lang="en-US" sz="1400" kern="1200" dirty="0">
            <a:latin typeface="Trebuchet MS" panose="020B0603020202020204"/>
            <a:ea typeface="+mn-ea"/>
            <a:cs typeface="+mn-cs"/>
          </a:endParaRPr>
        </a:p>
      </dsp:txBody>
      <dsp:txXfrm>
        <a:off x="570483" y="2802"/>
        <a:ext cx="2673031" cy="525277"/>
      </dsp:txXfrm>
    </dsp:sp>
    <dsp:sp modelId="{24411E5A-0F58-4523-A9CA-2F7AD1E9A6E9}">
      <dsp:nvSpPr>
        <dsp:cNvPr id="0" name=""/>
        <dsp:cNvSpPr/>
      </dsp:nvSpPr>
      <dsp:spPr>
        <a:xfrm>
          <a:off x="0" y="655419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176E9-03EF-4394-A837-461996F774D4}">
      <dsp:nvSpPr>
        <dsp:cNvPr id="0" name=""/>
        <dsp:cNvSpPr/>
      </dsp:nvSpPr>
      <dsp:spPr>
        <a:xfrm>
          <a:off x="149412" y="766552"/>
          <a:ext cx="271658" cy="271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08FED-F28B-47F4-B222-A4320C122D07}">
      <dsp:nvSpPr>
        <dsp:cNvPr id="0" name=""/>
        <dsp:cNvSpPr/>
      </dsp:nvSpPr>
      <dsp:spPr>
        <a:xfrm>
          <a:off x="570483" y="655419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Trebuchet MS" panose="020B0603020202020204"/>
              <a:ea typeface="+mn-ea"/>
              <a:cs typeface="+mn-cs"/>
            </a:rPr>
            <a:t>Focused on Positive</a:t>
          </a:r>
          <a:endParaRPr lang="en-US" sz="1400" kern="1200" dirty="0">
            <a:latin typeface="Trebuchet MS" panose="020B0603020202020204"/>
            <a:ea typeface="+mn-ea"/>
            <a:cs typeface="+mn-cs"/>
          </a:endParaRPr>
        </a:p>
      </dsp:txBody>
      <dsp:txXfrm>
        <a:off x="570483" y="655419"/>
        <a:ext cx="2673031" cy="525277"/>
      </dsp:txXfrm>
    </dsp:sp>
    <dsp:sp modelId="{57EF9268-E99E-4BA2-B743-AF75CBE9DF46}">
      <dsp:nvSpPr>
        <dsp:cNvPr id="0" name=""/>
        <dsp:cNvSpPr/>
      </dsp:nvSpPr>
      <dsp:spPr>
        <a:xfrm>
          <a:off x="0" y="1308037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F6C17-1A0A-4E21-9049-22C4B0833512}">
      <dsp:nvSpPr>
        <dsp:cNvPr id="0" name=""/>
        <dsp:cNvSpPr/>
      </dsp:nvSpPr>
      <dsp:spPr>
        <a:xfrm>
          <a:off x="149412" y="1419170"/>
          <a:ext cx="271658" cy="271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3174B-83E1-495A-A0FE-DDC1F9C68650}">
      <dsp:nvSpPr>
        <dsp:cNvPr id="0" name=""/>
        <dsp:cNvSpPr/>
      </dsp:nvSpPr>
      <dsp:spPr>
        <a:xfrm>
          <a:off x="570483" y="1308037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Trebuchet MS" panose="020B0603020202020204"/>
              <a:ea typeface="+mn-ea"/>
              <a:cs typeface="+mn-cs"/>
            </a:rPr>
            <a:t>Collaborative/Coaching</a:t>
          </a:r>
          <a:endParaRPr lang="en-US" sz="1400" kern="1200">
            <a:latin typeface="Trebuchet MS" panose="020B0603020202020204"/>
            <a:ea typeface="+mn-ea"/>
            <a:cs typeface="+mn-cs"/>
          </a:endParaRPr>
        </a:p>
      </dsp:txBody>
      <dsp:txXfrm>
        <a:off x="570483" y="1308037"/>
        <a:ext cx="2673031" cy="525277"/>
      </dsp:txXfrm>
    </dsp:sp>
    <dsp:sp modelId="{7535EFD4-5C75-4A59-950F-ED472918BC43}">
      <dsp:nvSpPr>
        <dsp:cNvPr id="0" name=""/>
        <dsp:cNvSpPr/>
      </dsp:nvSpPr>
      <dsp:spPr>
        <a:xfrm>
          <a:off x="0" y="1960655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717B7E-F46B-4190-AE17-54A56F07343E}">
      <dsp:nvSpPr>
        <dsp:cNvPr id="0" name=""/>
        <dsp:cNvSpPr/>
      </dsp:nvSpPr>
      <dsp:spPr>
        <a:xfrm>
          <a:off x="149412" y="2071788"/>
          <a:ext cx="271658" cy="271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142D7-2CB2-4E8E-AAB4-C653B8DB9E1C}">
      <dsp:nvSpPr>
        <dsp:cNvPr id="0" name=""/>
        <dsp:cNvSpPr/>
      </dsp:nvSpPr>
      <dsp:spPr>
        <a:xfrm>
          <a:off x="570483" y="1960655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Trebuchet MS" panose="020B0603020202020204"/>
              <a:ea typeface="+mn-ea"/>
              <a:cs typeface="+mn-cs"/>
            </a:rPr>
            <a:t>Timely</a:t>
          </a:r>
          <a:endParaRPr lang="en-US" sz="1400" kern="1200">
            <a:latin typeface="Trebuchet MS" panose="020B0603020202020204"/>
            <a:ea typeface="+mn-ea"/>
            <a:cs typeface="+mn-cs"/>
          </a:endParaRPr>
        </a:p>
      </dsp:txBody>
      <dsp:txXfrm>
        <a:off x="570483" y="1960655"/>
        <a:ext cx="2673031" cy="525277"/>
      </dsp:txXfrm>
    </dsp:sp>
    <dsp:sp modelId="{C3206349-2DEF-4ACE-BF34-497E3A1FDAE8}">
      <dsp:nvSpPr>
        <dsp:cNvPr id="0" name=""/>
        <dsp:cNvSpPr/>
      </dsp:nvSpPr>
      <dsp:spPr>
        <a:xfrm>
          <a:off x="0" y="2613272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F2C61-1ACF-4A7E-9222-BF91A57C7FD0}">
      <dsp:nvSpPr>
        <dsp:cNvPr id="0" name=""/>
        <dsp:cNvSpPr/>
      </dsp:nvSpPr>
      <dsp:spPr>
        <a:xfrm>
          <a:off x="149412" y="2724405"/>
          <a:ext cx="271658" cy="27165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11161-2BF7-48F2-B18E-E03D81E02FCB}">
      <dsp:nvSpPr>
        <dsp:cNvPr id="0" name=""/>
        <dsp:cNvSpPr/>
      </dsp:nvSpPr>
      <dsp:spPr>
        <a:xfrm>
          <a:off x="570483" y="2613272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Trebuchet MS" panose="020B0603020202020204"/>
              <a:ea typeface="+mn-ea"/>
              <a:cs typeface="+mn-cs"/>
            </a:rPr>
            <a:t>Caring</a:t>
          </a:r>
          <a:endParaRPr lang="en-US" sz="1400" kern="1200">
            <a:latin typeface="Trebuchet MS" panose="020B0603020202020204"/>
            <a:ea typeface="+mn-ea"/>
            <a:cs typeface="+mn-cs"/>
          </a:endParaRPr>
        </a:p>
      </dsp:txBody>
      <dsp:txXfrm>
        <a:off x="570483" y="2613272"/>
        <a:ext cx="2673031" cy="525277"/>
      </dsp:txXfrm>
    </dsp:sp>
    <dsp:sp modelId="{93931C70-E9DC-410A-90A0-FC63F4F1AFE1}">
      <dsp:nvSpPr>
        <dsp:cNvPr id="0" name=""/>
        <dsp:cNvSpPr/>
      </dsp:nvSpPr>
      <dsp:spPr>
        <a:xfrm>
          <a:off x="0" y="3265890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0C8C5-61BD-455F-AC3D-C917D0CE66DE}">
      <dsp:nvSpPr>
        <dsp:cNvPr id="0" name=""/>
        <dsp:cNvSpPr/>
      </dsp:nvSpPr>
      <dsp:spPr>
        <a:xfrm>
          <a:off x="149412" y="3377023"/>
          <a:ext cx="271658" cy="27165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989D1-58FA-42AE-8B1E-4E34D6032B97}">
      <dsp:nvSpPr>
        <dsp:cNvPr id="0" name=""/>
        <dsp:cNvSpPr/>
      </dsp:nvSpPr>
      <dsp:spPr>
        <a:xfrm>
          <a:off x="570483" y="3265890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Trebuchet MS" panose="020B0603020202020204"/>
              <a:ea typeface="+mn-ea"/>
              <a:cs typeface="+mn-cs"/>
            </a:rPr>
            <a:t>Checked for Understanding</a:t>
          </a:r>
          <a:endParaRPr lang="en-US" sz="1400" kern="1200">
            <a:latin typeface="Trebuchet MS" panose="020B0603020202020204"/>
            <a:ea typeface="+mn-ea"/>
            <a:cs typeface="+mn-cs"/>
          </a:endParaRPr>
        </a:p>
      </dsp:txBody>
      <dsp:txXfrm>
        <a:off x="570483" y="3265890"/>
        <a:ext cx="2673031" cy="525277"/>
      </dsp:txXfrm>
    </dsp:sp>
    <dsp:sp modelId="{123100AE-D1D2-4D45-B26F-B3C67DB28370}">
      <dsp:nvSpPr>
        <dsp:cNvPr id="0" name=""/>
        <dsp:cNvSpPr/>
      </dsp:nvSpPr>
      <dsp:spPr>
        <a:xfrm>
          <a:off x="0" y="3918508"/>
          <a:ext cx="3728471" cy="4939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7EB03-D0D1-422D-9309-6F5D08097DAE}">
      <dsp:nvSpPr>
        <dsp:cNvPr id="0" name=""/>
        <dsp:cNvSpPr/>
      </dsp:nvSpPr>
      <dsp:spPr>
        <a:xfrm>
          <a:off x="149412" y="4029641"/>
          <a:ext cx="271658" cy="27165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D9D44-5112-49CD-BB7B-B28F6D360025}">
      <dsp:nvSpPr>
        <dsp:cNvPr id="0" name=""/>
        <dsp:cNvSpPr/>
      </dsp:nvSpPr>
      <dsp:spPr>
        <a:xfrm>
          <a:off x="570483" y="3918508"/>
          <a:ext cx="2673031" cy="525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2" tIns="55592" rIns="55592" bIns="5559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Trebuchet MS" panose="020B0603020202020204"/>
              <a:ea typeface="+mn-ea"/>
              <a:cs typeface="+mn-cs"/>
            </a:rPr>
            <a:t>Followed-up</a:t>
          </a:r>
          <a:endParaRPr lang="en-US" sz="1400" kern="1200" dirty="0">
            <a:latin typeface="Trebuchet MS" panose="020B0603020202020204"/>
            <a:ea typeface="+mn-ea"/>
            <a:cs typeface="+mn-cs"/>
          </a:endParaRPr>
        </a:p>
      </dsp:txBody>
      <dsp:txXfrm>
        <a:off x="570483" y="3918508"/>
        <a:ext cx="2673031" cy="5252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31878-C5D2-41D1-97D3-72F665DD2E91}">
      <dsp:nvSpPr>
        <dsp:cNvPr id="0" name=""/>
        <dsp:cNvSpPr/>
      </dsp:nvSpPr>
      <dsp:spPr>
        <a:xfrm>
          <a:off x="0" y="36053"/>
          <a:ext cx="7439055" cy="957145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64DB9-1005-4A77-9F83-4EA6AF3C9456}">
      <dsp:nvSpPr>
        <dsp:cNvPr id="0" name=""/>
        <dsp:cNvSpPr/>
      </dsp:nvSpPr>
      <dsp:spPr>
        <a:xfrm>
          <a:off x="289536" y="215766"/>
          <a:ext cx="526429" cy="5264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880BB-3862-4737-8833-1C23F5F54B93}">
      <dsp:nvSpPr>
        <dsp:cNvPr id="0" name=""/>
        <dsp:cNvSpPr/>
      </dsp:nvSpPr>
      <dsp:spPr>
        <a:xfrm>
          <a:off x="1105502" y="409"/>
          <a:ext cx="6333552" cy="95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298" tIns="101298" rIns="101298" bIns="1012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Direct cultures use ‘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upgraders’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 that make it feel stronger, such as ‘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absolutely’, ‘totally’,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or ‘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strongly’: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“This is 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absolutely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inappropriate,” or “This is 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totally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unprofessional"</a:t>
          </a:r>
        </a:p>
      </dsp:txBody>
      <dsp:txXfrm>
        <a:off x="1105502" y="409"/>
        <a:ext cx="6333552" cy="957145"/>
      </dsp:txXfrm>
    </dsp:sp>
    <dsp:sp modelId="{E9411623-1EC6-4A20-BCEF-9245E5B9E000}">
      <dsp:nvSpPr>
        <dsp:cNvPr id="0" name=""/>
        <dsp:cNvSpPr/>
      </dsp:nvSpPr>
      <dsp:spPr>
        <a:xfrm>
          <a:off x="0" y="1196840"/>
          <a:ext cx="7439055" cy="957145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0FF6D-BE7C-4368-BC5B-28FBD25DCE85}">
      <dsp:nvSpPr>
        <dsp:cNvPr id="0" name=""/>
        <dsp:cNvSpPr/>
      </dsp:nvSpPr>
      <dsp:spPr>
        <a:xfrm>
          <a:off x="289536" y="1412198"/>
          <a:ext cx="526429" cy="5264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D1AC5-2D79-4E47-B982-BEE31EE0F497}">
      <dsp:nvSpPr>
        <dsp:cNvPr id="0" name=""/>
        <dsp:cNvSpPr/>
      </dsp:nvSpPr>
      <dsp:spPr>
        <a:xfrm>
          <a:off x="1105502" y="1196840"/>
          <a:ext cx="6333552" cy="95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298" tIns="101298" rIns="101298" bIns="1012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Indirect cultures use ‘</a:t>
          </a:r>
          <a:r>
            <a:rPr lang="en-US" sz="1600" i="1" kern="1200" dirty="0" err="1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downgraders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’,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such as ‘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kind of’, ‘sort of’, ‘a little’, ‘a bit’, ‘maybe’, 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and ‘</a:t>
          </a:r>
          <a:r>
            <a:rPr lang="en-US" sz="1600" i="1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slightly’</a:t>
          </a:r>
          <a:endParaRPr lang="en-US" sz="160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105502" y="1196840"/>
        <a:ext cx="6333552" cy="957145"/>
      </dsp:txXfrm>
    </dsp:sp>
    <dsp:sp modelId="{769FE636-E322-46D6-BC7C-DBBF74BD5DE4}">
      <dsp:nvSpPr>
        <dsp:cNvPr id="0" name=""/>
        <dsp:cNvSpPr/>
      </dsp:nvSpPr>
      <dsp:spPr>
        <a:xfrm>
          <a:off x="0" y="2393271"/>
          <a:ext cx="7439055" cy="957145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80E0F-0398-484B-92AF-5DF2A3FDF50B}">
      <dsp:nvSpPr>
        <dsp:cNvPr id="0" name=""/>
        <dsp:cNvSpPr/>
      </dsp:nvSpPr>
      <dsp:spPr>
        <a:xfrm>
          <a:off x="289536" y="2608629"/>
          <a:ext cx="526429" cy="5264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4B29-31B0-4F7B-BDFB-6A1BA9727455}">
      <dsp:nvSpPr>
        <dsp:cNvPr id="0" name=""/>
        <dsp:cNvSpPr/>
      </dsp:nvSpPr>
      <dsp:spPr>
        <a:xfrm>
          <a:off x="1105502" y="2393271"/>
          <a:ext cx="6333552" cy="95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298" tIns="101298" rIns="101298" bIns="1012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A deliberate understatement is a type of </a:t>
          </a:r>
          <a:r>
            <a:rPr lang="en-US" sz="1600" kern="1200" dirty="0" err="1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downgrader</a:t>
          </a:r>
          <a:r>
            <a:rPr lang="en-US" sz="1600" kern="1200" dirty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, such as “We are not quite there yet” when you really mean: “This is nowhere close to complete” </a:t>
          </a:r>
        </a:p>
      </dsp:txBody>
      <dsp:txXfrm>
        <a:off x="1105502" y="2393271"/>
        <a:ext cx="6333552" cy="9571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0648A-EBDD-4F9C-9042-8C228FC747F9}">
      <dsp:nvSpPr>
        <dsp:cNvPr id="0" name=""/>
        <dsp:cNvSpPr/>
      </dsp:nvSpPr>
      <dsp:spPr>
        <a:xfrm>
          <a:off x="0" y="81766"/>
          <a:ext cx="6047282" cy="849420"/>
        </a:xfrm>
        <a:prstGeom prst="roundRect">
          <a:avLst/>
        </a:prstGeom>
        <a:gradFill rotWithShape="0">
          <a:gsLst>
            <a:gs pos="0">
              <a:srgbClr val="2E83C3">
                <a:hueOff val="0"/>
                <a:satOff val="0"/>
                <a:lumOff val="0"/>
                <a:alphaOff val="0"/>
                <a:tint val="96000"/>
                <a:lumMod val="100000"/>
              </a:srgbClr>
            </a:gs>
            <a:gs pos="78000">
              <a:srgbClr val="2E83C3">
                <a:hueOff val="0"/>
                <a:satOff val="0"/>
                <a:lumOff val="0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Build relationships - Discuss views</a:t>
          </a:r>
          <a:r>
            <a:rPr lang="en-GB" sz="2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 and experiences of feedback</a:t>
          </a:r>
          <a:endParaRPr lang="en-US" sz="22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1465" y="123231"/>
        <a:ext cx="5964352" cy="766490"/>
      </dsp:txXfrm>
    </dsp:sp>
    <dsp:sp modelId="{477D8642-387E-44E5-B74B-E036059DB39B}">
      <dsp:nvSpPr>
        <dsp:cNvPr id="0" name=""/>
        <dsp:cNvSpPr/>
      </dsp:nvSpPr>
      <dsp:spPr>
        <a:xfrm>
          <a:off x="0" y="994546"/>
          <a:ext cx="6047282" cy="849420"/>
        </a:xfrm>
        <a:prstGeom prst="roundRect">
          <a:avLst/>
        </a:prstGeom>
        <a:gradFill rotWithShape="0">
          <a:gsLst>
            <a:gs pos="0">
              <a:srgbClr val="2E83C3">
                <a:hueOff val="-678113"/>
                <a:satOff val="-414"/>
                <a:lumOff val="1618"/>
                <a:alphaOff val="0"/>
                <a:tint val="96000"/>
                <a:lumMod val="100000"/>
              </a:srgbClr>
            </a:gs>
            <a:gs pos="78000">
              <a:srgbClr val="2E83C3">
                <a:hueOff val="-678113"/>
                <a:satOff val="-414"/>
                <a:lumOff val="1618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Consider cultural differences </a:t>
          </a:r>
          <a:r>
            <a:rPr lang="en-GB" sz="2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and expectations </a:t>
          </a:r>
          <a:endParaRPr lang="en-US" sz="22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1465" y="1036011"/>
        <a:ext cx="5964352" cy="766490"/>
      </dsp:txXfrm>
    </dsp:sp>
    <dsp:sp modelId="{FAD52C51-6D78-485B-A805-A4879C583F7D}">
      <dsp:nvSpPr>
        <dsp:cNvPr id="0" name=""/>
        <dsp:cNvSpPr/>
      </dsp:nvSpPr>
      <dsp:spPr>
        <a:xfrm>
          <a:off x="0" y="1907326"/>
          <a:ext cx="6047282" cy="849420"/>
        </a:xfrm>
        <a:prstGeom prst="roundRect">
          <a:avLst/>
        </a:prstGeom>
        <a:gradFill rotWithShape="0">
          <a:gsLst>
            <a:gs pos="0">
              <a:srgbClr val="2E83C3">
                <a:hueOff val="-1356225"/>
                <a:satOff val="-828"/>
                <a:lumOff val="3235"/>
                <a:alphaOff val="0"/>
                <a:tint val="96000"/>
                <a:lumMod val="100000"/>
              </a:srgbClr>
            </a:gs>
            <a:gs pos="78000">
              <a:srgbClr val="2E83C3">
                <a:hueOff val="-1356225"/>
                <a:satOff val="-828"/>
                <a:lumOff val="3235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Check if it is safe to give feedback</a:t>
          </a:r>
        </a:p>
      </dsp:txBody>
      <dsp:txXfrm>
        <a:off x="41465" y="1948791"/>
        <a:ext cx="5964352" cy="766490"/>
      </dsp:txXfrm>
    </dsp:sp>
    <dsp:sp modelId="{9A91F080-CB53-45BE-B1B7-9A696724A68B}">
      <dsp:nvSpPr>
        <dsp:cNvPr id="0" name=""/>
        <dsp:cNvSpPr/>
      </dsp:nvSpPr>
      <dsp:spPr>
        <a:xfrm>
          <a:off x="0" y="2820106"/>
          <a:ext cx="6047282" cy="849420"/>
        </a:xfrm>
        <a:prstGeom prst="roundRect">
          <a:avLst/>
        </a:prstGeom>
        <a:gradFill rotWithShape="0">
          <a:gsLst>
            <a:gs pos="0">
              <a:srgbClr val="2E83C3">
                <a:hueOff val="-2034338"/>
                <a:satOff val="-1242"/>
                <a:lumOff val="4853"/>
                <a:alphaOff val="0"/>
                <a:tint val="96000"/>
                <a:lumMod val="100000"/>
              </a:srgbClr>
            </a:gs>
            <a:gs pos="78000">
              <a:srgbClr val="2E83C3">
                <a:hueOff val="-2034338"/>
                <a:satOff val="-1242"/>
                <a:lumOff val="4853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Provide regular praise and constructive developmental feedback</a:t>
          </a:r>
        </a:p>
      </dsp:txBody>
      <dsp:txXfrm>
        <a:off x="41465" y="2861571"/>
        <a:ext cx="5964352" cy="766490"/>
      </dsp:txXfrm>
    </dsp:sp>
    <dsp:sp modelId="{20C789B9-AB8D-419F-B655-EB4B26A5AC10}">
      <dsp:nvSpPr>
        <dsp:cNvPr id="0" name=""/>
        <dsp:cNvSpPr/>
      </dsp:nvSpPr>
      <dsp:spPr>
        <a:xfrm>
          <a:off x="0" y="3716921"/>
          <a:ext cx="6047282" cy="849420"/>
        </a:xfrm>
        <a:prstGeom prst="roundRect">
          <a:avLst/>
        </a:prstGeom>
        <a:gradFill rotWithShape="0">
          <a:gsLst>
            <a:gs pos="0">
              <a:srgbClr val="2E83C3">
                <a:hueOff val="-2712450"/>
                <a:satOff val="-1656"/>
                <a:lumOff val="6471"/>
                <a:alphaOff val="0"/>
                <a:tint val="96000"/>
                <a:lumMod val="100000"/>
              </a:srgbClr>
            </a:gs>
            <a:gs pos="78000">
              <a:srgbClr val="2E83C3">
                <a:hueOff val="-2712450"/>
                <a:satOff val="-1656"/>
                <a:lumOff val="6471"/>
                <a:alphaOff val="0"/>
                <a:shade val="94000"/>
                <a:lumMod val="94000"/>
              </a:srgb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Seek out feedback yourself</a:t>
          </a:r>
          <a:endParaRPr lang="en-US" sz="22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1465" y="3758386"/>
        <a:ext cx="5964352" cy="76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8C185-2214-4366-98EF-10CABFAF8533}" type="datetimeFigureOut">
              <a:t>11/5/2025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8ECAD-F89C-466A-B9FF-4B8DCE3D05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9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Written by Jennifer Craig (GP TPD </a:t>
            </a:r>
            <a:r>
              <a:rPr lang="en-GB" dirty="0" err="1"/>
              <a:t>NorthEast</a:t>
            </a:r>
            <a:r>
              <a:rPr lang="en-GB" dirty="0"/>
              <a:t>)</a:t>
            </a:r>
          </a:p>
          <a:p>
            <a:endParaRPr lang="en-GB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649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0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697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202124"/>
                </a:solidFill>
                <a:effectLst/>
                <a:latin typeface="Google Sans"/>
              </a:rPr>
              <a:t>Slide 12</a:t>
            </a:r>
          </a:p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Introduction of concepts of upgraders and down graders and how this might impact on both giving and receiving feedback</a:t>
            </a:r>
          </a:p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Remember to reflect back to experiences of feedback from the past, parents/families, school, University and how this might be different on different cultures</a:t>
            </a:r>
          </a:p>
          <a:p>
            <a:r>
              <a:rPr lang="en-GB" b="0" i="0" dirty="0">
                <a:solidFill>
                  <a:srgbClr val="202124"/>
                </a:solidFill>
                <a:effectLst/>
                <a:latin typeface="Google Sans"/>
              </a:rPr>
              <a:t>May wish to give an example “I used to have to tell my kids a thousand times to put their shoes on for school”</a:t>
            </a:r>
          </a:p>
          <a:p>
            <a:endParaRPr lang="en-GB" b="0" i="0" dirty="0">
              <a:solidFill>
                <a:srgbClr val="202124"/>
              </a:solidFill>
              <a:effectLst/>
              <a:latin typeface="Google San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718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858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84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937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8ECAD-F89C-466A-B9FF-4B8DCE3D05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06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0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70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29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3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03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93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2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7787-EE03-4DA0-BF53-C61A9A0194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7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95D841-5E27-8143-AC1A-6F5C80A7AC8E}"/>
              </a:ext>
            </a:extLst>
          </p:cNvPr>
          <p:cNvSpPr/>
          <p:nvPr userDrawn="1"/>
        </p:nvSpPr>
        <p:spPr>
          <a:xfrm>
            <a:off x="-124893" y="129750"/>
            <a:ext cx="12316893" cy="1418004"/>
          </a:xfrm>
          <a:prstGeom prst="rect">
            <a:avLst/>
          </a:prstGeom>
          <a:solidFill>
            <a:srgbClr val="004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stanfullhea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50"/>
            <a:ext cx="12192000" cy="141800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387930" y="944564"/>
            <a:ext cx="9323773" cy="60319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66CCFF"/>
                </a:solidFill>
              </a:defRPr>
            </a:lvl1pPr>
            <a:lvl2pPr marL="457200" indent="0" algn="l">
              <a:buNone/>
              <a:defRPr>
                <a:solidFill>
                  <a:srgbClr val="66CCFF"/>
                </a:solidFill>
              </a:defRPr>
            </a:lvl2pPr>
          </a:lstStyle>
          <a:p>
            <a:pPr lvl="0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D99CB-ED7F-4433-9C81-8B8684C74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928" y="274639"/>
            <a:ext cx="9323773" cy="669925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76809-0DF8-C04D-B597-D8A07F397E81}"/>
              </a:ext>
            </a:extLst>
          </p:cNvPr>
          <p:cNvSpPr/>
          <p:nvPr userDrawn="1"/>
        </p:nvSpPr>
        <p:spPr>
          <a:xfrm>
            <a:off x="1873405" y="129750"/>
            <a:ext cx="249787" cy="1418004"/>
          </a:xfrm>
          <a:prstGeom prst="rect">
            <a:avLst/>
          </a:prstGeom>
          <a:solidFill>
            <a:srgbClr val="0043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2F8F1-E535-B648-99E9-C2A095F347F2}"/>
              </a:ext>
            </a:extLst>
          </p:cNvPr>
          <p:cNvSpPr/>
          <p:nvPr userDrawn="1"/>
        </p:nvSpPr>
        <p:spPr>
          <a:xfrm>
            <a:off x="1946981" y="274639"/>
            <a:ext cx="60959" cy="1125955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6763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6" y="1798798"/>
            <a:ext cx="10246381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20297" y="1798798"/>
            <a:ext cx="4851836" cy="4486261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68484" y="1798639"/>
            <a:ext cx="5198533" cy="448627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DC992-BBD6-40BC-AB6C-C83759C6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6" y="944563"/>
            <a:ext cx="10246381" cy="69215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58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nback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77626" y="3808430"/>
            <a:ext cx="4361468" cy="1611983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stanbackcove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t="57641" r="57692" b="22461"/>
          <a:stretch/>
        </p:blipFill>
        <p:spPr>
          <a:xfrm>
            <a:off x="2542464" y="3990730"/>
            <a:ext cx="2888568" cy="1364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0E085-F5B7-174D-8AE6-30A4AA640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427" y="4073653"/>
            <a:ext cx="1498600" cy="11200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4DC6A8-325C-1F41-AD42-42D861B0BCF2}"/>
              </a:ext>
            </a:extLst>
          </p:cNvPr>
          <p:cNvCxnSpPr/>
          <p:nvPr userDrawn="1"/>
        </p:nvCxnSpPr>
        <p:spPr>
          <a:xfrm>
            <a:off x="2465493" y="3952240"/>
            <a:ext cx="0" cy="13716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D73E6-BEFE-8A45-A7A4-B4615042A35B}"/>
              </a:ext>
            </a:extLst>
          </p:cNvPr>
          <p:cNvSpPr/>
          <p:nvPr userDrawn="1"/>
        </p:nvSpPr>
        <p:spPr>
          <a:xfrm>
            <a:off x="477626" y="5496560"/>
            <a:ext cx="11186055" cy="914400"/>
          </a:xfrm>
          <a:prstGeom prst="rect">
            <a:avLst/>
          </a:prstGeom>
          <a:solidFill>
            <a:srgbClr val="0443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348FB-D405-DB40-BB7A-8C402E2891C4}"/>
              </a:ext>
            </a:extLst>
          </p:cNvPr>
          <p:cNvSpPr txBox="1"/>
          <p:nvPr userDrawn="1"/>
        </p:nvSpPr>
        <p:spPr>
          <a:xfrm>
            <a:off x="864499" y="5734235"/>
            <a:ext cx="10412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© NHS Education for Scotland 2022. You can copy or reproduce the information in this resource for use within </a:t>
            </a:r>
            <a:r>
              <a:rPr lang="en-US" sz="1100" err="1">
                <a:solidFill>
                  <a:schemeClr val="bg1"/>
                </a:solidFill>
              </a:rPr>
              <a:t>NHSScotland</a:t>
            </a:r>
            <a:r>
              <a:rPr lang="en-US" sz="1100">
                <a:solidFill>
                  <a:schemeClr val="bg1"/>
                </a:solidFill>
              </a:rPr>
              <a:t> and</a:t>
            </a:r>
          </a:p>
          <a:p>
            <a:r>
              <a:rPr lang="en-US" sz="1100">
                <a:solidFill>
                  <a:schemeClr val="bg1"/>
                </a:solidFill>
              </a:rPr>
              <a:t>For non-commercial educational purposes. Use of this document for commercial purposes is permitted only with the written</a:t>
            </a:r>
          </a:p>
          <a:p>
            <a:r>
              <a:rPr lang="en-US" sz="1100">
                <a:solidFill>
                  <a:schemeClr val="bg1"/>
                </a:solidFill>
              </a:rPr>
              <a:t>Permission of NES.</a:t>
            </a:r>
          </a:p>
        </p:txBody>
      </p:sp>
    </p:spTree>
    <p:extLst>
      <p:ext uri="{BB962C8B-B14F-4D97-AF65-F5344CB8AC3E}">
        <p14:creationId xmlns:p14="http://schemas.microsoft.com/office/powerpoint/2010/main" val="2318298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46405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0" y="6602568"/>
            <a:ext cx="12192000" cy="255432"/>
          </a:xfrm>
          <a:prstGeom prst="rect">
            <a:avLst/>
          </a:prstGeom>
          <a:solidFill>
            <a:srgbClr val="0430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41106" y="13307"/>
            <a:ext cx="51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66CCFF"/>
                </a:solidFill>
              </a:rPr>
              <a:t>NHS Education for Scotland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1020234" y="1806575"/>
            <a:ext cx="4971295" cy="4446588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41175" y="1806575"/>
            <a:ext cx="5025843" cy="444658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C8813E-2654-4050-8876-6F07B2FD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296" y="944563"/>
            <a:ext cx="10246381" cy="69215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7365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03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ublicdomainpictures.net/view-image.php?image=70765&amp;picture=silhouette-kids-holding-hand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C0E0A-7064-419A-BC67-62DE2E3E7B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2958" y="324273"/>
            <a:ext cx="6894819" cy="1223482"/>
          </a:xfrm>
        </p:spPr>
        <p:txBody>
          <a:bodyPr>
            <a:normAutofit/>
          </a:bodyPr>
          <a:lstStyle/>
          <a:p>
            <a:r>
              <a:rPr lang="en-GB" sz="3200" dirty="0"/>
              <a:t>Welcoming International Medical Graduates News to Scotland (WINS)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DEB1F-8194-74B9-19B3-8656969FD0A5}"/>
              </a:ext>
            </a:extLst>
          </p:cNvPr>
          <p:cNvSpPr txBox="1"/>
          <p:nvPr/>
        </p:nvSpPr>
        <p:spPr>
          <a:xfrm>
            <a:off x="2499359" y="1927845"/>
            <a:ext cx="7053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44380"/>
                </a:solidFill>
              </a:rPr>
              <a:t>Feedback and why is it important?</a:t>
            </a:r>
          </a:p>
        </p:txBody>
      </p:sp>
      <p:pic>
        <p:nvPicPr>
          <p:cNvPr id="6" name="Picture 5" descr="Range of moods sticky notes">
            <a:extLst>
              <a:ext uri="{FF2B5EF4-FFF2-40B4-BE49-F238E27FC236}">
                <a16:creationId xmlns:a16="http://schemas.microsoft.com/office/drawing/2014/main" id="{7BA3FB5A-4385-8C79-CD36-76C03BBA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37" y="3323599"/>
            <a:ext cx="4314127" cy="28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2C4841-9137-E2C4-DBD2-5DF753A3FA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0441" y="1806575"/>
            <a:ext cx="3728470" cy="4446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A1C36-3059-166B-C2CD-F589C51814B2}"/>
              </a:ext>
            </a:extLst>
          </p:cNvPr>
          <p:cNvSpPr txBox="1"/>
          <p:nvPr/>
        </p:nvSpPr>
        <p:spPr>
          <a:xfrm>
            <a:off x="2289222" y="944563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17365E"/>
                </a:solidFill>
                <a:latin typeface="Source Sans Pro" panose="020B0503030403020204" pitchFamily="34" charset="0"/>
                <a:ea typeface="+mj-ea"/>
                <a:cs typeface="+mj-cs"/>
              </a:rPr>
              <a:t>Ingredients of good feedback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C3F814A6-B092-4DA4-268E-AE7A8FE0D625}"/>
              </a:ext>
            </a:extLst>
          </p:cNvPr>
          <p:cNvGraphicFramePr>
            <a:graphicFrameLocks/>
          </p:cNvGraphicFramePr>
          <p:nvPr/>
        </p:nvGraphicFramePr>
        <p:xfrm>
          <a:off x="6600441" y="1806575"/>
          <a:ext cx="3728471" cy="44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Different types of vegetables">
            <a:extLst>
              <a:ext uri="{FF2B5EF4-FFF2-40B4-BE49-F238E27FC236}">
                <a16:creationId xmlns:a16="http://schemas.microsoft.com/office/drawing/2014/main" id="{3BBC919C-BE14-4C2D-A846-B5BA3C3D7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660" y="230287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EA1C36-3059-166B-C2CD-F589C51814B2}"/>
              </a:ext>
            </a:extLst>
          </p:cNvPr>
          <p:cNvSpPr txBox="1"/>
          <p:nvPr/>
        </p:nvSpPr>
        <p:spPr>
          <a:xfrm>
            <a:off x="2063932" y="1414826"/>
            <a:ext cx="2099898" cy="3644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17365E"/>
                </a:solidFill>
                <a:latin typeface="+mj-lt"/>
                <a:ea typeface="+mj-ea"/>
                <a:cs typeface="+mj-cs"/>
              </a:rPr>
              <a:t>Why does culture matter?</a:t>
            </a:r>
          </a:p>
        </p:txBody>
      </p:sp>
      <p:pic>
        <p:nvPicPr>
          <p:cNvPr id="20" name="Picture 19" descr="A group of children holding hands on the earth&#10;&#10;Description automatically generated">
            <a:extLst>
              <a:ext uri="{FF2B5EF4-FFF2-40B4-BE49-F238E27FC236}">
                <a16:creationId xmlns:a16="http://schemas.microsoft.com/office/drawing/2014/main" id="{AB2AAA28-5024-490E-3EBE-7799FA33C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57426" y="794657"/>
            <a:ext cx="5470643" cy="54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5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EA1C36-3059-166B-C2CD-F589C51814B2}"/>
              </a:ext>
            </a:extLst>
          </p:cNvPr>
          <p:cNvSpPr txBox="1"/>
          <p:nvPr/>
        </p:nvSpPr>
        <p:spPr>
          <a:xfrm>
            <a:off x="2289222" y="944563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17365E"/>
                </a:solidFill>
                <a:latin typeface="+mj-lt"/>
                <a:ea typeface="+mj-ea"/>
                <a:cs typeface="+mj-cs"/>
              </a:rPr>
              <a:t>Consider differences in culture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1200" dirty="0">
              <a:solidFill>
                <a:srgbClr val="17365E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B67657D0-4C8F-E30A-5CB7-5E18EBDDF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508382"/>
              </p:ext>
            </p:extLst>
          </p:nvPr>
        </p:nvGraphicFramePr>
        <p:xfrm>
          <a:off x="2376473" y="2264230"/>
          <a:ext cx="7439055" cy="3350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3D5FCB-E40B-D5EB-214F-DD1688697F03}"/>
              </a:ext>
            </a:extLst>
          </p:cNvPr>
          <p:cNvSpPr txBox="1"/>
          <p:nvPr/>
        </p:nvSpPr>
        <p:spPr>
          <a:xfrm>
            <a:off x="1820091" y="5913120"/>
            <a:ext cx="843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And remember “Experiences of feedback…”</a:t>
            </a:r>
          </a:p>
        </p:txBody>
      </p:sp>
    </p:spTree>
    <p:extLst>
      <p:ext uri="{BB962C8B-B14F-4D97-AF65-F5344CB8AC3E}">
        <p14:creationId xmlns:p14="http://schemas.microsoft.com/office/powerpoint/2010/main" val="270941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EA1C36-3059-166B-C2CD-F589C51814B2}"/>
              </a:ext>
            </a:extLst>
          </p:cNvPr>
          <p:cNvSpPr txBox="1"/>
          <p:nvPr/>
        </p:nvSpPr>
        <p:spPr>
          <a:xfrm>
            <a:off x="1697551" y="621834"/>
            <a:ext cx="7684786" cy="1145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17365E"/>
                </a:solidFill>
                <a:latin typeface="+mj-lt"/>
                <a:ea typeface="+mj-ea"/>
                <a:cs typeface="+mj-cs"/>
              </a:rPr>
              <a:t>How best to provide Multi-Cultural feedback – for trainers and trainees!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1200" dirty="0">
              <a:solidFill>
                <a:srgbClr val="17365E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21E4BE-F883-B690-FED6-236437175DF1}"/>
              </a:ext>
            </a:extLst>
          </p:cNvPr>
          <p:cNvGraphicFramePr>
            <a:graphicFrameLocks/>
          </p:cNvGraphicFramePr>
          <p:nvPr/>
        </p:nvGraphicFramePr>
        <p:xfrm>
          <a:off x="3072359" y="1685305"/>
          <a:ext cx="6047282" cy="466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332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A56A13-C194-E713-C6DA-8D89227A0EF2}"/>
              </a:ext>
            </a:extLst>
          </p:cNvPr>
          <p:cNvSpPr txBox="1"/>
          <p:nvPr/>
        </p:nvSpPr>
        <p:spPr>
          <a:xfrm>
            <a:off x="1937657" y="1038602"/>
            <a:ext cx="4315098" cy="5150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ts val="1000"/>
              </a:spcBef>
              <a:buClr>
                <a:srgbClr val="5FCBEF"/>
              </a:buClr>
              <a:buSzPct val="80000"/>
              <a:defRPr/>
            </a:pPr>
            <a:r>
              <a:rPr lang="en-US" sz="2400" dirty="0">
                <a:solidFill>
                  <a:srgbClr val="0070C0"/>
                </a:solidFill>
                <a:ea typeface="+mn-lt"/>
                <a:cs typeface="+mn-lt"/>
              </a:rPr>
              <a:t>It doesn’t matter how much authority a feedback giver has, the receivers are in control of what they do and don’t let in, how they make sense of what they’re hearing, and whether they choose to change. </a:t>
            </a:r>
          </a:p>
          <a:p>
            <a:pPr defTabSz="457200">
              <a:spcBef>
                <a:spcPts val="1000"/>
              </a:spcBef>
              <a:buClr>
                <a:srgbClr val="5FCBEF"/>
              </a:buClr>
              <a:buSzPct val="80000"/>
              <a:defRPr/>
            </a:pPr>
            <a:endParaRPr lang="en-US" sz="2400" dirty="0">
              <a:solidFill>
                <a:srgbClr val="0070C0"/>
              </a:solidFill>
              <a:latin typeface="Trebuchet MS" panose="020B0603020202020204"/>
              <a:ea typeface="+mn-lt"/>
              <a:cs typeface="+mn-lt"/>
            </a:endParaRPr>
          </a:p>
          <a:p>
            <a:pPr defTabSz="457200">
              <a:spcBef>
                <a:spcPts val="1000"/>
              </a:spcBef>
              <a:buClr>
                <a:srgbClr val="5FCBEF"/>
              </a:buClr>
              <a:buSzPct val="80000"/>
              <a:defRPr/>
            </a:pPr>
            <a:r>
              <a:rPr lang="en-US" sz="2400" dirty="0">
                <a:solidFill>
                  <a:srgbClr val="0070C0"/>
                </a:solidFill>
                <a:ea typeface="+mn-lt"/>
                <a:cs typeface="+mn-lt"/>
              </a:rPr>
              <a:t>It’s about how to engage in feedback conversations with confidence and curiosity and find insights that might help us grow. </a:t>
            </a:r>
          </a:p>
        </p:txBody>
      </p:sp>
      <p:pic>
        <p:nvPicPr>
          <p:cNvPr id="7" name="Picture 4" descr="Text&#10;&#10;Description automatically generated">
            <a:extLst>
              <a:ext uri="{FF2B5EF4-FFF2-40B4-BE49-F238E27FC236}">
                <a16:creationId xmlns:a16="http://schemas.microsoft.com/office/drawing/2014/main" id="{53E2CBF8-6422-71E1-6A3B-3FEE6250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073"/>
          <a:stretch/>
        </p:blipFill>
        <p:spPr>
          <a:xfrm>
            <a:off x="6858770" y="1194581"/>
            <a:ext cx="3023339" cy="44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11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B1F88-B1AB-D3AE-4CFC-95F57782F001}"/>
              </a:ext>
            </a:extLst>
          </p:cNvPr>
          <p:cNvSpPr txBox="1"/>
          <p:nvPr/>
        </p:nvSpPr>
        <p:spPr>
          <a:xfrm>
            <a:off x="1828800" y="600891"/>
            <a:ext cx="768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70C0"/>
                </a:solidFill>
              </a:rPr>
              <a:t>Thank you for listening</a:t>
            </a:r>
          </a:p>
          <a:p>
            <a:endParaRPr lang="en-GB" sz="4400" dirty="0">
              <a:solidFill>
                <a:srgbClr val="0070C0"/>
              </a:solidFill>
            </a:endParaRPr>
          </a:p>
          <a:p>
            <a:r>
              <a:rPr lang="en-GB" sz="4400" dirty="0">
                <a:solidFill>
                  <a:srgbClr val="0070C0"/>
                </a:solidFill>
              </a:rPr>
              <a:t>Any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07ACA-EF5D-A83C-4BB5-97B17DCC9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866" y="1819475"/>
            <a:ext cx="3286317" cy="41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2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2106C-181D-47F1-9036-A585B8585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6045" y="1821201"/>
            <a:ext cx="7684786" cy="448626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Why feedback is important?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B0F0"/>
                </a:solidFill>
                <a:ea typeface="+mn-lt"/>
                <a:cs typeface="+mn-lt"/>
              </a:rPr>
              <a:t>What feedback can you expect during your training or practice?</a:t>
            </a:r>
            <a:endParaRPr lang="en-GB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B0F0"/>
                </a:solidFill>
                <a:ea typeface="+mn-lt"/>
                <a:cs typeface="+mn-lt"/>
              </a:rPr>
              <a:t>Experiences of feedback….</a:t>
            </a:r>
            <a:endParaRPr lang="en-US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B0F0"/>
                </a:solidFill>
                <a:ea typeface="+mn-lt"/>
                <a:cs typeface="+mn-lt"/>
              </a:rPr>
              <a:t>Ingredients of good feedback</a:t>
            </a:r>
            <a:endParaRPr lang="en-US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>
              <a:solidFill>
                <a:srgbClr val="00B0F0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B0F0"/>
                </a:solidFill>
                <a:ea typeface="+mn-lt"/>
                <a:cs typeface="+mn-lt"/>
              </a:rPr>
              <a:t>Why does culture matter?</a:t>
            </a:r>
            <a:endParaRPr lang="en-GB" sz="2400" dirty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17" descr="Text&#10;&#10;Description automatically generated">
            <a:extLst>
              <a:ext uri="{FF2B5EF4-FFF2-40B4-BE49-F238E27FC236}">
                <a16:creationId xmlns:a16="http://schemas.microsoft.com/office/drawing/2014/main" id="{ED122806-124D-43D4-04A7-A014CC15E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" r="3" b="2"/>
          <a:stretch/>
        </p:blipFill>
        <p:spPr>
          <a:xfrm>
            <a:off x="6096000" y="3429001"/>
            <a:ext cx="4021030" cy="2878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49192-54ED-920B-5612-B785556A84F9}"/>
              </a:ext>
            </a:extLst>
          </p:cNvPr>
          <p:cNvSpPr txBox="1"/>
          <p:nvPr/>
        </p:nvSpPr>
        <p:spPr>
          <a:xfrm>
            <a:off x="1968138" y="644435"/>
            <a:ext cx="727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17365E"/>
                </a:solidFill>
              </a:rPr>
              <a:t>What this session will cover….</a:t>
            </a:r>
          </a:p>
        </p:txBody>
      </p:sp>
    </p:spTree>
    <p:extLst>
      <p:ext uri="{BB962C8B-B14F-4D97-AF65-F5344CB8AC3E}">
        <p14:creationId xmlns:p14="http://schemas.microsoft.com/office/powerpoint/2010/main" val="149252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FC3A2C9-5E8B-4649-F6D6-C030AF923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1220501"/>
            <a:ext cx="3618790" cy="507900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145BB-68D3-17BD-E19C-F6AB789D169A}"/>
              </a:ext>
            </a:extLst>
          </p:cNvPr>
          <p:cNvSpPr txBox="1"/>
          <p:nvPr/>
        </p:nvSpPr>
        <p:spPr>
          <a:xfrm>
            <a:off x="2037807" y="635727"/>
            <a:ext cx="8098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44380"/>
                </a:solidFill>
              </a:rPr>
              <a:t>Why feedback is important?</a:t>
            </a:r>
          </a:p>
        </p:txBody>
      </p:sp>
    </p:spTree>
    <p:extLst>
      <p:ext uri="{BB962C8B-B14F-4D97-AF65-F5344CB8AC3E}">
        <p14:creationId xmlns:p14="http://schemas.microsoft.com/office/powerpoint/2010/main" val="417362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5F86AF-AE41-B9C4-BC84-E21B6CAA3590}"/>
              </a:ext>
            </a:extLst>
          </p:cNvPr>
          <p:cNvSpPr txBox="1"/>
          <p:nvPr/>
        </p:nvSpPr>
        <p:spPr>
          <a:xfrm>
            <a:off x="2253607" y="509134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17365E"/>
                </a:solidFill>
                <a:latin typeface="Source Sans Pro" panose="020B0503030403020204" pitchFamily="34" charset="0"/>
                <a:ea typeface="+mj-ea"/>
                <a:cs typeface="+mj-cs"/>
              </a:rPr>
              <a:t>Good conversations, fairer feedback, GMC 2021</a:t>
            </a:r>
          </a:p>
        </p:txBody>
      </p:sp>
      <p:graphicFrame>
        <p:nvGraphicFramePr>
          <p:cNvPr id="7" name="Text Placeholder 1">
            <a:extLst>
              <a:ext uri="{FF2B5EF4-FFF2-40B4-BE49-F238E27FC236}">
                <a16:creationId xmlns:a16="http://schemas.microsoft.com/office/drawing/2014/main" id="{533F2DC5-8E10-7832-2982-28F4B68BE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92109"/>
              </p:ext>
            </p:extLst>
          </p:nvPr>
        </p:nvGraphicFramePr>
        <p:xfrm>
          <a:off x="1881052" y="1115016"/>
          <a:ext cx="8429897" cy="523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26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5F86AF-AE41-B9C4-BC84-E21B6CAA3590}"/>
              </a:ext>
            </a:extLst>
          </p:cNvPr>
          <p:cNvSpPr txBox="1"/>
          <p:nvPr/>
        </p:nvSpPr>
        <p:spPr>
          <a:xfrm>
            <a:off x="2253607" y="509134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17365E"/>
                </a:solidFill>
                <a:latin typeface="Source Sans Pro" panose="020B0503030403020204" pitchFamily="34" charset="0"/>
                <a:ea typeface="+mj-ea"/>
                <a:cs typeface="+mj-cs"/>
              </a:rPr>
              <a:t>Good conversations, fairer feedback, GMC 2021</a:t>
            </a:r>
          </a:p>
        </p:txBody>
      </p:sp>
      <p:graphicFrame>
        <p:nvGraphicFramePr>
          <p:cNvPr id="7" name="Text Placeholder 1">
            <a:extLst>
              <a:ext uri="{FF2B5EF4-FFF2-40B4-BE49-F238E27FC236}">
                <a16:creationId xmlns:a16="http://schemas.microsoft.com/office/drawing/2014/main" id="{533F2DC5-8E10-7832-2982-28F4B68BE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738728"/>
              </p:ext>
            </p:extLst>
          </p:nvPr>
        </p:nvGraphicFramePr>
        <p:xfrm>
          <a:off x="2769031" y="665889"/>
          <a:ext cx="6653938" cy="592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760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70BE33E-6295-7D6C-6404-D9DB42DCB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318725"/>
              </p:ext>
            </p:extLst>
          </p:nvPr>
        </p:nvGraphicFramePr>
        <p:xfrm>
          <a:off x="3530168" y="1859755"/>
          <a:ext cx="5201333" cy="448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6EA1C36-3059-166B-C2CD-F589C51814B2}"/>
              </a:ext>
            </a:extLst>
          </p:cNvPr>
          <p:cNvSpPr txBox="1"/>
          <p:nvPr/>
        </p:nvSpPr>
        <p:spPr>
          <a:xfrm>
            <a:off x="2281647" y="590360"/>
            <a:ext cx="7698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4306C"/>
                </a:solidFill>
              </a:rPr>
              <a:t>What feedback can you expect during your training?</a:t>
            </a:r>
            <a:endParaRPr lang="en-GB" sz="3200" dirty="0">
              <a:solidFill>
                <a:srgbClr val="0430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1B2A6C-F56C-C361-5EC8-88028B2BB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81" y="1806575"/>
            <a:ext cx="3769382" cy="4446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AFB3-884C-F5FE-C056-CBE90697997F}"/>
              </a:ext>
            </a:extLst>
          </p:cNvPr>
          <p:cNvSpPr txBox="1"/>
          <p:nvPr/>
        </p:nvSpPr>
        <p:spPr>
          <a:xfrm>
            <a:off x="2289222" y="944563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17365E"/>
                </a:solidFill>
                <a:latin typeface="Source Sans Pro" panose="020B0503030403020204" pitchFamily="34" charset="0"/>
                <a:ea typeface="+mj-ea"/>
                <a:cs typeface="+mj-cs"/>
              </a:rPr>
              <a:t>Experiences of feedback….</a:t>
            </a:r>
          </a:p>
        </p:txBody>
      </p:sp>
      <p:graphicFrame>
        <p:nvGraphicFramePr>
          <p:cNvPr id="5" name="Text Placeholder 1">
            <a:extLst>
              <a:ext uri="{FF2B5EF4-FFF2-40B4-BE49-F238E27FC236}">
                <a16:creationId xmlns:a16="http://schemas.microsoft.com/office/drawing/2014/main" id="{6886B548-7666-0D34-A450-BAA5A6C6115B}"/>
              </a:ext>
            </a:extLst>
          </p:cNvPr>
          <p:cNvGraphicFramePr/>
          <p:nvPr/>
        </p:nvGraphicFramePr>
        <p:xfrm>
          <a:off x="1932124" y="1806575"/>
          <a:ext cx="3728471" cy="44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Person teaching child to ride bicycle, holding bicycle seat with child, and handlebars">
            <a:extLst>
              <a:ext uri="{FF2B5EF4-FFF2-40B4-BE49-F238E27FC236}">
                <a16:creationId xmlns:a16="http://schemas.microsoft.com/office/drawing/2014/main" id="{97273984-A8D4-BA47-51BC-920F468772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11" y="2751909"/>
            <a:ext cx="4521523" cy="24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imeline&#10;&#10;Description automatically generated">
            <a:extLst>
              <a:ext uri="{FF2B5EF4-FFF2-40B4-BE49-F238E27FC236}">
                <a16:creationId xmlns:a16="http://schemas.microsoft.com/office/drawing/2014/main" id="{A0C4617A-69AF-2512-9697-DCD4DDA3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74" y="598968"/>
            <a:ext cx="7067394" cy="56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A1AFB3-884C-F5FE-C056-CBE90697997F}"/>
              </a:ext>
            </a:extLst>
          </p:cNvPr>
          <p:cNvSpPr txBox="1"/>
          <p:nvPr/>
        </p:nvSpPr>
        <p:spPr>
          <a:xfrm>
            <a:off x="2289222" y="944563"/>
            <a:ext cx="7684786" cy="69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17365E"/>
                </a:solidFill>
                <a:ea typeface="+mj-ea"/>
                <a:cs typeface="+mj-cs"/>
              </a:rPr>
              <a:t>Feedback staircase</a:t>
            </a:r>
          </a:p>
        </p:txBody>
      </p:sp>
      <p:pic>
        <p:nvPicPr>
          <p:cNvPr id="7" name="Picture 6" descr="A diagram of a step of a diagram&#10;&#10;Description automatically generated with medium confidence">
            <a:extLst>
              <a:ext uri="{FF2B5EF4-FFF2-40B4-BE49-F238E27FC236}">
                <a16:creationId xmlns:a16="http://schemas.microsoft.com/office/drawing/2014/main" id="{3F644F53-064D-4590-DB7A-5D561B1B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02" y="1794037"/>
            <a:ext cx="7372729" cy="42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7E9967FB80224FAA7BF84B6DF3C6FD" ma:contentTypeVersion="8" ma:contentTypeDescription="Create a new document." ma:contentTypeScope="" ma:versionID="d014b01a4ff7193a9e01addce1ae93d2">
  <xsd:schema xmlns:xsd="http://www.w3.org/2001/XMLSchema" xmlns:xs="http://www.w3.org/2001/XMLSchema" xmlns:p="http://schemas.microsoft.com/office/2006/metadata/properties" xmlns:ns2="ad15f7a8-03de-4034-a66c-1db0e91e96cb" targetNamespace="http://schemas.microsoft.com/office/2006/metadata/properties" ma:root="true" ma:fieldsID="310b9c374834227838769eb420fca0a5" ns2:_="">
    <xsd:import namespace="ad15f7a8-03de-4034-a66c-1db0e91e96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5f7a8-03de-4034-a66c-1db0e91e9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199C14-8539-49A4-853C-336F4170C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15f7a8-03de-4034-a66c-1db0e91e96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D05F2B-3666-4EFC-94E0-5DBE649B241C}">
  <ds:schemaRefs>
    <ds:schemaRef ds:uri="http://schemas.microsoft.com/office/2006/documentManagement/types"/>
    <ds:schemaRef ds:uri="ad15f7a8-03de-4034-a66c-1db0e91e96cb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451339-291B-4C09-AABA-BB2EF04CAD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669</Words>
  <Application>Microsoft Office PowerPoint</Application>
  <PresentationFormat>Widescreen</PresentationFormat>
  <Paragraphs>82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Google Sans</vt:lpstr>
      <vt:lpstr>Source Sans Pro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Feedback presentation</dc:title>
  <dc:creator/>
  <cp:revision>1376</cp:revision>
  <dcterms:created xsi:type="dcterms:W3CDTF">2024-07-05T08:48:31Z</dcterms:created>
  <dcterms:modified xsi:type="dcterms:W3CDTF">2025-11-05T10:47:59Z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0x010100757E9967FB80224FAA7BF84B6DF3C6FD</vt:lpwstr>
  </property>
</Properties>
</file>