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4" r:id="rId4"/>
  </p:sldMasterIdLst>
  <p:notesMasterIdLst>
    <p:notesMasterId r:id="rId21"/>
  </p:notesMasterIdLst>
  <p:handoutMasterIdLst>
    <p:handoutMasterId r:id="rId22"/>
  </p:handoutMasterIdLst>
  <p:sldIdLst>
    <p:sldId id="263" r:id="rId5"/>
    <p:sldId id="266" r:id="rId6"/>
    <p:sldId id="267" r:id="rId7"/>
    <p:sldId id="268" r:id="rId8"/>
    <p:sldId id="269" r:id="rId9"/>
    <p:sldId id="270" r:id="rId10"/>
    <p:sldId id="264" r:id="rId11"/>
    <p:sldId id="271" r:id="rId12"/>
    <p:sldId id="260" r:id="rId13"/>
    <p:sldId id="272" r:id="rId14"/>
    <p:sldId id="273" r:id="rId15"/>
    <p:sldId id="274" r:id="rId16"/>
    <p:sldId id="276" r:id="rId17"/>
    <p:sldId id="275" r:id="rId18"/>
    <p:sldId id="277" r:id="rId19"/>
    <p:sldId id="262" r:id="rId20"/>
  </p:sldIdLst>
  <p:sldSz cx="9144000" cy="5143500" type="screen16x9"/>
  <p:notesSz cx="6858000" cy="9144000"/>
  <p:custDataLst>
    <p:tags r:id="rId23"/>
  </p:custDataLst>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CCFF"/>
    <a:srgbClr val="17365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089A28-1386-4214-AE1E-87D3FE78D7EE}" v="35" dt="2025-09-17T14:23:56.1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211" autoAdjust="0"/>
  </p:normalViewPr>
  <p:slideViewPr>
    <p:cSldViewPr snapToGrid="0">
      <p:cViewPr varScale="1">
        <p:scale>
          <a:sx n="123" d="100"/>
          <a:sy n="123" d="100"/>
        </p:scale>
        <p:origin x="528" y="45"/>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gs" Target="tags/tag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shua Reid" userId="1c48cbcf-c66f-4a99-b420-78f8c0261361" providerId="ADAL" clId="{12089A28-1386-4214-AE1E-87D3FE78D7EE}"/>
    <pc:docChg chg="custSel modSld">
      <pc:chgData name="Joshua Reid" userId="1c48cbcf-c66f-4a99-b420-78f8c0261361" providerId="ADAL" clId="{12089A28-1386-4214-AE1E-87D3FE78D7EE}" dt="2025-09-17T14:23:56.145" v="98" actId="13244"/>
      <pc:docMkLst>
        <pc:docMk/>
      </pc:docMkLst>
      <pc:sldChg chg="modSp mod">
        <pc:chgData name="Joshua Reid" userId="1c48cbcf-c66f-4a99-b420-78f8c0261361" providerId="ADAL" clId="{12089A28-1386-4214-AE1E-87D3FE78D7EE}" dt="2025-09-17T14:23:07.139" v="91"/>
        <pc:sldMkLst>
          <pc:docMk/>
          <pc:sldMk cId="0" sldId="260"/>
        </pc:sldMkLst>
        <pc:spChg chg="mod">
          <ac:chgData name="Joshua Reid" userId="1c48cbcf-c66f-4a99-b420-78f8c0261361" providerId="ADAL" clId="{12089A28-1386-4214-AE1E-87D3FE78D7EE}" dt="2025-09-17T14:23:07.139" v="91"/>
          <ac:spMkLst>
            <pc:docMk/>
            <pc:sldMk cId="0" sldId="260"/>
            <ac:spMk id="3" creationId="{7DAA7A4D-7922-4A06-AE88-5A672B71021C}"/>
          </ac:spMkLst>
        </pc:spChg>
        <pc:picChg chg="mod">
          <ac:chgData name="Joshua Reid" userId="1c48cbcf-c66f-4a99-b420-78f8c0261361" providerId="ADAL" clId="{12089A28-1386-4214-AE1E-87D3FE78D7EE}" dt="2025-09-17T14:19:59.662" v="21" actId="962"/>
          <ac:picMkLst>
            <pc:docMk/>
            <pc:sldMk cId="0" sldId="260"/>
            <ac:picMk id="22532" creationId="{04BE9BEB-1BA8-C5CC-5D75-0BD4CBEA088D}"/>
          </ac:picMkLst>
        </pc:picChg>
      </pc:sldChg>
      <pc:sldChg chg="addSp modSp mod">
        <pc:chgData name="Joshua Reid" userId="1c48cbcf-c66f-4a99-b420-78f8c0261361" providerId="ADAL" clId="{12089A28-1386-4214-AE1E-87D3FE78D7EE}" dt="2025-09-17T14:21:09.545" v="73" actId="20577"/>
        <pc:sldMkLst>
          <pc:docMk/>
          <pc:sldMk cId="0" sldId="262"/>
        </pc:sldMkLst>
        <pc:spChg chg="add mod">
          <ac:chgData name="Joshua Reid" userId="1c48cbcf-c66f-4a99-b420-78f8c0261361" providerId="ADAL" clId="{12089A28-1386-4214-AE1E-87D3FE78D7EE}" dt="2025-09-17T14:21:09.545" v="73" actId="20577"/>
          <ac:spMkLst>
            <pc:docMk/>
            <pc:sldMk cId="0" sldId="262"/>
            <ac:spMk id="2" creationId="{4EAB62FA-289F-8A57-A8E0-8FC2A5833921}"/>
          </ac:spMkLst>
        </pc:spChg>
      </pc:sldChg>
      <pc:sldChg chg="modSp mod">
        <pc:chgData name="Joshua Reid" userId="1c48cbcf-c66f-4a99-b420-78f8c0261361" providerId="ADAL" clId="{12089A28-1386-4214-AE1E-87D3FE78D7EE}" dt="2025-09-17T14:20:29.546" v="27" actId="27636"/>
        <pc:sldMkLst>
          <pc:docMk/>
          <pc:sldMk cId="0" sldId="263"/>
        </pc:sldMkLst>
        <pc:spChg chg="mod">
          <ac:chgData name="Joshua Reid" userId="1c48cbcf-c66f-4a99-b420-78f8c0261361" providerId="ADAL" clId="{12089A28-1386-4214-AE1E-87D3FE78D7EE}" dt="2025-09-17T14:20:29.546" v="27" actId="27636"/>
          <ac:spMkLst>
            <pc:docMk/>
            <pc:sldMk cId="0" sldId="263"/>
            <ac:spMk id="2" creationId="{1CDBAD97-B860-4072-A6B7-6BF4C290E529}"/>
          </ac:spMkLst>
        </pc:spChg>
        <pc:picChg chg="mod">
          <ac:chgData name="Joshua Reid" userId="1c48cbcf-c66f-4a99-b420-78f8c0261361" providerId="ADAL" clId="{12089A28-1386-4214-AE1E-87D3FE78D7EE}" dt="2025-09-17T14:19:48.482" v="13" actId="962"/>
          <ac:picMkLst>
            <pc:docMk/>
            <pc:sldMk cId="0" sldId="263"/>
            <ac:picMk id="11268" creationId="{C5A192DA-AA94-41CC-5D46-3EE87325200E}"/>
          </ac:picMkLst>
        </pc:picChg>
      </pc:sldChg>
      <pc:sldChg chg="modSp mod">
        <pc:chgData name="Joshua Reid" userId="1c48cbcf-c66f-4a99-b420-78f8c0261361" providerId="ADAL" clId="{12089A28-1386-4214-AE1E-87D3FE78D7EE}" dt="2025-09-17T14:23:56.145" v="98" actId="13244"/>
        <pc:sldMkLst>
          <pc:docMk/>
          <pc:sldMk cId="0" sldId="264"/>
        </pc:sldMkLst>
        <pc:spChg chg="mod">
          <ac:chgData name="Joshua Reid" userId="1c48cbcf-c66f-4a99-b420-78f8c0261361" providerId="ADAL" clId="{12089A28-1386-4214-AE1E-87D3FE78D7EE}" dt="2025-09-17T14:19:38.168" v="4" actId="962"/>
          <ac:spMkLst>
            <pc:docMk/>
            <pc:sldMk cId="0" sldId="264"/>
            <ac:spMk id="8" creationId="{E76D4589-B695-409A-9877-B580C91F7AE0}"/>
          </ac:spMkLst>
        </pc:spChg>
        <pc:spChg chg="mod">
          <ac:chgData name="Joshua Reid" userId="1c48cbcf-c66f-4a99-b420-78f8c0261361" providerId="ADAL" clId="{12089A28-1386-4214-AE1E-87D3FE78D7EE}" dt="2025-09-17T14:19:38.174" v="5" actId="962"/>
          <ac:spMkLst>
            <pc:docMk/>
            <pc:sldMk cId="0" sldId="264"/>
            <ac:spMk id="9" creationId="{AEC49147-5A37-424E-B959-B02C108DA197}"/>
          </ac:spMkLst>
        </pc:spChg>
        <pc:spChg chg="mod">
          <ac:chgData name="Joshua Reid" userId="1c48cbcf-c66f-4a99-b420-78f8c0261361" providerId="ADAL" clId="{12089A28-1386-4214-AE1E-87D3FE78D7EE}" dt="2025-09-17T14:19:38.183" v="6" actId="962"/>
          <ac:spMkLst>
            <pc:docMk/>
            <pc:sldMk cId="0" sldId="264"/>
            <ac:spMk id="10" creationId="{C69BC8AB-6CB7-4C03-B7F1-033D65670EC9}"/>
          </ac:spMkLst>
        </pc:spChg>
        <pc:spChg chg="mod">
          <ac:chgData name="Joshua Reid" userId="1c48cbcf-c66f-4a99-b420-78f8c0261361" providerId="ADAL" clId="{12089A28-1386-4214-AE1E-87D3FE78D7EE}" dt="2025-09-17T14:19:38.192" v="7" actId="962"/>
          <ac:spMkLst>
            <pc:docMk/>
            <pc:sldMk cId="0" sldId="264"/>
            <ac:spMk id="11" creationId="{8F023DB6-4274-4566-992A-C47E992A4A94}"/>
          </ac:spMkLst>
        </pc:spChg>
        <pc:spChg chg="mod">
          <ac:chgData name="Joshua Reid" userId="1c48cbcf-c66f-4a99-b420-78f8c0261361" providerId="ADAL" clId="{12089A28-1386-4214-AE1E-87D3FE78D7EE}" dt="2025-09-17T14:19:38.198" v="8" actId="962"/>
          <ac:spMkLst>
            <pc:docMk/>
            <pc:sldMk cId="0" sldId="264"/>
            <ac:spMk id="12" creationId="{CAC1F6C8-99CC-48F2-93B8-3475540D86C9}"/>
          </ac:spMkLst>
        </pc:spChg>
        <pc:spChg chg="mod">
          <ac:chgData name="Joshua Reid" userId="1c48cbcf-c66f-4a99-b420-78f8c0261361" providerId="ADAL" clId="{12089A28-1386-4214-AE1E-87D3FE78D7EE}" dt="2025-09-17T14:22:41.154" v="87" actId="962"/>
          <ac:spMkLst>
            <pc:docMk/>
            <pc:sldMk cId="0" sldId="264"/>
            <ac:spMk id="13" creationId="{9A7D93D2-6DD7-4D74-BEA1-4650E4BD69DF}"/>
          </ac:spMkLst>
        </pc:spChg>
        <pc:spChg chg="ord">
          <ac:chgData name="Joshua Reid" userId="1c48cbcf-c66f-4a99-b420-78f8c0261361" providerId="ADAL" clId="{12089A28-1386-4214-AE1E-87D3FE78D7EE}" dt="2025-09-17T14:22:25.320" v="84" actId="13244"/>
          <ac:spMkLst>
            <pc:docMk/>
            <pc:sldMk cId="0" sldId="264"/>
            <ac:spMk id="15" creationId="{6D83EFD8-34EB-4D0B-BC73-7D1ADCE510B1}"/>
          </ac:spMkLst>
        </pc:spChg>
        <pc:picChg chg="mod">
          <ac:chgData name="Joshua Reid" userId="1c48cbcf-c66f-4a99-b420-78f8c0261361" providerId="ADAL" clId="{12089A28-1386-4214-AE1E-87D3FE78D7EE}" dt="2025-09-17T14:23:56.145" v="98" actId="13244"/>
          <ac:picMkLst>
            <pc:docMk/>
            <pc:sldMk cId="0" sldId="264"/>
            <ac:picMk id="19459" creationId="{42402CEF-AB78-7B61-74A2-26D6C20C6AB5}"/>
          </ac:picMkLst>
        </pc:picChg>
      </pc:sldChg>
      <pc:sldChg chg="modSp mod">
        <pc:chgData name="Joshua Reid" userId="1c48cbcf-c66f-4a99-b420-78f8c0261361" providerId="ADAL" clId="{12089A28-1386-4214-AE1E-87D3FE78D7EE}" dt="2025-09-17T14:21:33.041" v="80" actId="962"/>
        <pc:sldMkLst>
          <pc:docMk/>
          <pc:sldMk cId="0" sldId="266"/>
        </pc:sldMkLst>
        <pc:spChg chg="mod">
          <ac:chgData name="Joshua Reid" userId="1c48cbcf-c66f-4a99-b420-78f8c0261361" providerId="ADAL" clId="{12089A28-1386-4214-AE1E-87D3FE78D7EE}" dt="2025-09-17T14:21:33.041" v="80" actId="962"/>
          <ac:spMkLst>
            <pc:docMk/>
            <pc:sldMk cId="0" sldId="266"/>
            <ac:spMk id="2" creationId="{99049438-86CA-4DC2-90DE-1ABF76E31DC5}"/>
          </ac:spMkLst>
        </pc:spChg>
        <pc:spChg chg="mod">
          <ac:chgData name="Joshua Reid" userId="1c48cbcf-c66f-4a99-b420-78f8c0261361" providerId="ADAL" clId="{12089A28-1386-4214-AE1E-87D3FE78D7EE}" dt="2025-09-17T14:21:32.280" v="78" actId="962"/>
          <ac:spMkLst>
            <pc:docMk/>
            <pc:sldMk cId="0" sldId="266"/>
            <ac:spMk id="3" creationId="{2CB017C3-68AB-4EB6-A00F-DC26005A4275}"/>
          </ac:spMkLst>
        </pc:spChg>
      </pc:sldChg>
      <pc:sldChg chg="modSp mod">
        <pc:chgData name="Joshua Reid" userId="1c48cbcf-c66f-4a99-b420-78f8c0261361" providerId="ADAL" clId="{12089A28-1386-4214-AE1E-87D3FE78D7EE}" dt="2025-09-17T14:21:51.175" v="81"/>
        <pc:sldMkLst>
          <pc:docMk/>
          <pc:sldMk cId="0" sldId="267"/>
        </pc:sldMkLst>
        <pc:spChg chg="mod">
          <ac:chgData name="Joshua Reid" userId="1c48cbcf-c66f-4a99-b420-78f8c0261361" providerId="ADAL" clId="{12089A28-1386-4214-AE1E-87D3FE78D7EE}" dt="2025-09-17T14:21:51.175" v="81"/>
          <ac:spMkLst>
            <pc:docMk/>
            <pc:sldMk cId="0" sldId="267"/>
            <ac:spMk id="3" creationId="{2508403B-A782-4C4D-B3DA-4E6E83FA363F}"/>
          </ac:spMkLst>
        </pc:spChg>
      </pc:sldChg>
      <pc:sldChg chg="modSp mod">
        <pc:chgData name="Joshua Reid" userId="1c48cbcf-c66f-4a99-b420-78f8c0261361" providerId="ADAL" clId="{12089A28-1386-4214-AE1E-87D3FE78D7EE}" dt="2025-09-17T14:22:00.136" v="82"/>
        <pc:sldMkLst>
          <pc:docMk/>
          <pc:sldMk cId="0" sldId="268"/>
        </pc:sldMkLst>
        <pc:spChg chg="mod">
          <ac:chgData name="Joshua Reid" userId="1c48cbcf-c66f-4a99-b420-78f8c0261361" providerId="ADAL" clId="{12089A28-1386-4214-AE1E-87D3FE78D7EE}" dt="2025-09-17T14:22:00.136" v="82"/>
          <ac:spMkLst>
            <pc:docMk/>
            <pc:sldMk cId="0" sldId="268"/>
            <ac:spMk id="3" creationId="{8AA5A9FA-60CC-4B86-8C48-CA68A39894B7}"/>
          </ac:spMkLst>
        </pc:spChg>
      </pc:sldChg>
      <pc:sldChg chg="modSp mod">
        <pc:chgData name="Joshua Reid" userId="1c48cbcf-c66f-4a99-b420-78f8c0261361" providerId="ADAL" clId="{12089A28-1386-4214-AE1E-87D3FE78D7EE}" dt="2025-09-17T14:22:12.820" v="83"/>
        <pc:sldMkLst>
          <pc:docMk/>
          <pc:sldMk cId="0" sldId="269"/>
        </pc:sldMkLst>
        <pc:spChg chg="mod">
          <ac:chgData name="Joshua Reid" userId="1c48cbcf-c66f-4a99-b420-78f8c0261361" providerId="ADAL" clId="{12089A28-1386-4214-AE1E-87D3FE78D7EE}" dt="2025-09-17T14:22:12.820" v="83"/>
          <ac:spMkLst>
            <pc:docMk/>
            <pc:sldMk cId="0" sldId="269"/>
            <ac:spMk id="3" creationId="{6895F617-4FAF-49E2-99DC-36E2389D3F76}"/>
          </ac:spMkLst>
        </pc:spChg>
      </pc:sldChg>
      <pc:sldChg chg="modSp mod">
        <pc:chgData name="Joshua Reid" userId="1c48cbcf-c66f-4a99-b420-78f8c0261361" providerId="ADAL" clId="{12089A28-1386-4214-AE1E-87D3FE78D7EE}" dt="2025-09-17T14:20:37.605" v="37" actId="27636"/>
        <pc:sldMkLst>
          <pc:docMk/>
          <pc:sldMk cId="0" sldId="270"/>
        </pc:sldMkLst>
        <pc:spChg chg="mod">
          <ac:chgData name="Joshua Reid" userId="1c48cbcf-c66f-4a99-b420-78f8c0261361" providerId="ADAL" clId="{12089A28-1386-4214-AE1E-87D3FE78D7EE}" dt="2025-09-17T14:20:37.605" v="37" actId="27636"/>
          <ac:spMkLst>
            <pc:docMk/>
            <pc:sldMk cId="0" sldId="270"/>
            <ac:spMk id="2" creationId="{4D48A165-D091-4699-A3B3-34BD26338107}"/>
          </ac:spMkLst>
        </pc:spChg>
      </pc:sldChg>
      <pc:sldChg chg="modSp mod">
        <pc:chgData name="Joshua Reid" userId="1c48cbcf-c66f-4a99-b420-78f8c0261361" providerId="ADAL" clId="{12089A28-1386-4214-AE1E-87D3FE78D7EE}" dt="2025-09-17T14:22:50.878" v="88"/>
        <pc:sldMkLst>
          <pc:docMk/>
          <pc:sldMk cId="0" sldId="271"/>
        </pc:sldMkLst>
        <pc:spChg chg="mod">
          <ac:chgData name="Joshua Reid" userId="1c48cbcf-c66f-4a99-b420-78f8c0261361" providerId="ADAL" clId="{12089A28-1386-4214-AE1E-87D3FE78D7EE}" dt="2025-09-17T14:22:50.878" v="88"/>
          <ac:spMkLst>
            <pc:docMk/>
            <pc:sldMk cId="0" sldId="271"/>
            <ac:spMk id="3" creationId="{ACA88376-D617-4D0E-A10F-47F3F05EE5DB}"/>
          </ac:spMkLst>
        </pc:spChg>
      </pc:sldChg>
      <pc:sldChg chg="modSp mod">
        <pc:chgData name="Joshua Reid" userId="1c48cbcf-c66f-4a99-b420-78f8c0261361" providerId="ADAL" clId="{12089A28-1386-4214-AE1E-87D3FE78D7EE}" dt="2025-09-17T14:23:14.268" v="92"/>
        <pc:sldMkLst>
          <pc:docMk/>
          <pc:sldMk cId="0" sldId="272"/>
        </pc:sldMkLst>
        <pc:spChg chg="mod">
          <ac:chgData name="Joshua Reid" userId="1c48cbcf-c66f-4a99-b420-78f8c0261361" providerId="ADAL" clId="{12089A28-1386-4214-AE1E-87D3FE78D7EE}" dt="2025-09-17T14:23:14.268" v="92"/>
          <ac:spMkLst>
            <pc:docMk/>
            <pc:sldMk cId="0" sldId="272"/>
            <ac:spMk id="2" creationId="{CC2D6EC6-4259-445F-AABF-8368D892E38B}"/>
          </ac:spMkLst>
        </pc:spChg>
        <pc:spChg chg="mod">
          <ac:chgData name="Joshua Reid" userId="1c48cbcf-c66f-4a99-b420-78f8c0261361" providerId="ADAL" clId="{12089A28-1386-4214-AE1E-87D3FE78D7EE}" dt="2025-09-17T14:20:53.127" v="43" actId="27636"/>
          <ac:spMkLst>
            <pc:docMk/>
            <pc:sldMk cId="0" sldId="272"/>
            <ac:spMk id="3" creationId="{69203F0B-CEF8-42E6-A30A-26CE0AD2D95F}"/>
          </ac:spMkLst>
        </pc:spChg>
      </pc:sldChg>
      <pc:sldChg chg="modSp mod">
        <pc:chgData name="Joshua Reid" userId="1c48cbcf-c66f-4a99-b420-78f8c0261361" providerId="ADAL" clId="{12089A28-1386-4214-AE1E-87D3FE78D7EE}" dt="2025-09-17T14:23:21.823" v="93"/>
        <pc:sldMkLst>
          <pc:docMk/>
          <pc:sldMk cId="0" sldId="273"/>
        </pc:sldMkLst>
        <pc:spChg chg="mod">
          <ac:chgData name="Joshua Reid" userId="1c48cbcf-c66f-4a99-b420-78f8c0261361" providerId="ADAL" clId="{12089A28-1386-4214-AE1E-87D3FE78D7EE}" dt="2025-09-17T14:20:54.988" v="45" actId="27636"/>
          <ac:spMkLst>
            <pc:docMk/>
            <pc:sldMk cId="0" sldId="273"/>
            <ac:spMk id="3" creationId="{26D9D894-28E2-45E5-9F2F-FBF1CFD1834E}"/>
          </ac:spMkLst>
        </pc:spChg>
        <pc:graphicFrameChg chg="mod ord">
          <ac:chgData name="Joshua Reid" userId="1c48cbcf-c66f-4a99-b420-78f8c0261361" providerId="ADAL" clId="{12089A28-1386-4214-AE1E-87D3FE78D7EE}" dt="2025-09-17T14:23:21.823" v="93"/>
          <ac:graphicFrameMkLst>
            <pc:docMk/>
            <pc:sldMk cId="0" sldId="273"/>
            <ac:graphicFrameMk id="4" creationId="{524EE36B-0AB2-4A3B-A978-A1864E63180A}"/>
          </ac:graphicFrameMkLst>
        </pc:graphicFrameChg>
      </pc:sldChg>
      <pc:sldChg chg="modSp mod">
        <pc:chgData name="Joshua Reid" userId="1c48cbcf-c66f-4a99-b420-78f8c0261361" providerId="ADAL" clId="{12089A28-1386-4214-AE1E-87D3FE78D7EE}" dt="2025-09-17T14:23:26.924" v="94"/>
        <pc:sldMkLst>
          <pc:docMk/>
          <pc:sldMk cId="0" sldId="274"/>
        </pc:sldMkLst>
        <pc:spChg chg="mod">
          <ac:chgData name="Joshua Reid" userId="1c48cbcf-c66f-4a99-b420-78f8c0261361" providerId="ADAL" clId="{12089A28-1386-4214-AE1E-87D3FE78D7EE}" dt="2025-09-17T14:20:56.297" v="47" actId="27636"/>
          <ac:spMkLst>
            <pc:docMk/>
            <pc:sldMk cId="0" sldId="274"/>
            <ac:spMk id="3" creationId="{64E3516E-5B80-444A-9482-10DAF8FBD6F1}"/>
          </ac:spMkLst>
        </pc:spChg>
        <pc:graphicFrameChg chg="mod ord">
          <ac:chgData name="Joshua Reid" userId="1c48cbcf-c66f-4a99-b420-78f8c0261361" providerId="ADAL" clId="{12089A28-1386-4214-AE1E-87D3FE78D7EE}" dt="2025-09-17T14:23:26.924" v="94"/>
          <ac:graphicFrameMkLst>
            <pc:docMk/>
            <pc:sldMk cId="0" sldId="274"/>
            <ac:graphicFrameMk id="4" creationId="{CA3D82F8-17C7-4582-B382-A5AA3946CA5A}"/>
          </ac:graphicFrameMkLst>
        </pc:graphicFrameChg>
      </pc:sldChg>
      <pc:sldChg chg="modSp mod">
        <pc:chgData name="Joshua Reid" userId="1c48cbcf-c66f-4a99-b420-78f8c0261361" providerId="ADAL" clId="{12089A28-1386-4214-AE1E-87D3FE78D7EE}" dt="2025-09-17T14:23:40.748" v="96"/>
        <pc:sldMkLst>
          <pc:docMk/>
          <pc:sldMk cId="0" sldId="275"/>
        </pc:sldMkLst>
        <pc:spChg chg="mod">
          <ac:chgData name="Joshua Reid" userId="1c48cbcf-c66f-4a99-b420-78f8c0261361" providerId="ADAL" clId="{12089A28-1386-4214-AE1E-87D3FE78D7EE}" dt="2025-09-17T14:20:58.763" v="51" actId="27636"/>
          <ac:spMkLst>
            <pc:docMk/>
            <pc:sldMk cId="0" sldId="275"/>
            <ac:spMk id="3" creationId="{3013A3E4-43C4-4933-8B57-1486A121B447}"/>
          </ac:spMkLst>
        </pc:spChg>
        <pc:spChg chg="mod">
          <ac:chgData name="Joshua Reid" userId="1c48cbcf-c66f-4a99-b420-78f8c0261361" providerId="ADAL" clId="{12089A28-1386-4214-AE1E-87D3FE78D7EE}" dt="2025-09-17T14:23:40.748" v="96"/>
          <ac:spMkLst>
            <pc:docMk/>
            <pc:sldMk cId="0" sldId="275"/>
            <ac:spMk id="31746" creationId="{EC98747D-981C-93C7-B2CB-D29EC95C980B}"/>
          </ac:spMkLst>
        </pc:spChg>
      </pc:sldChg>
      <pc:sldChg chg="modSp mod">
        <pc:chgData name="Joshua Reid" userId="1c48cbcf-c66f-4a99-b420-78f8c0261361" providerId="ADAL" clId="{12089A28-1386-4214-AE1E-87D3FE78D7EE}" dt="2025-09-17T14:23:31.533" v="95"/>
        <pc:sldMkLst>
          <pc:docMk/>
          <pc:sldMk cId="0" sldId="276"/>
        </pc:sldMkLst>
        <pc:spChg chg="mod">
          <ac:chgData name="Joshua Reid" userId="1c48cbcf-c66f-4a99-b420-78f8c0261361" providerId="ADAL" clId="{12089A28-1386-4214-AE1E-87D3FE78D7EE}" dt="2025-09-17T14:23:31.533" v="95"/>
          <ac:spMkLst>
            <pc:docMk/>
            <pc:sldMk cId="0" sldId="276"/>
            <ac:spMk id="2" creationId="{BCDC7812-1592-4CD3-AD5B-4790E9BEB248}"/>
          </ac:spMkLst>
        </pc:spChg>
        <pc:spChg chg="mod">
          <ac:chgData name="Joshua Reid" userId="1c48cbcf-c66f-4a99-b420-78f8c0261361" providerId="ADAL" clId="{12089A28-1386-4214-AE1E-87D3FE78D7EE}" dt="2025-09-17T14:20:57.656" v="49" actId="27636"/>
          <ac:spMkLst>
            <pc:docMk/>
            <pc:sldMk cId="0" sldId="276"/>
            <ac:spMk id="3" creationId="{268DDE64-200C-4D4E-A67A-3C946F348530}"/>
          </ac:spMkLst>
        </pc:spChg>
      </pc:sldChg>
      <pc:sldChg chg="modSp mod">
        <pc:chgData name="Joshua Reid" userId="1c48cbcf-c66f-4a99-b420-78f8c0261361" providerId="ADAL" clId="{12089A28-1386-4214-AE1E-87D3FE78D7EE}" dt="2025-09-17T14:23:44.996" v="97"/>
        <pc:sldMkLst>
          <pc:docMk/>
          <pc:sldMk cId="0" sldId="277"/>
        </pc:sldMkLst>
        <pc:spChg chg="mod">
          <ac:chgData name="Joshua Reid" userId="1c48cbcf-c66f-4a99-b420-78f8c0261361" providerId="ADAL" clId="{12089A28-1386-4214-AE1E-87D3FE78D7EE}" dt="2025-09-17T14:23:44.996" v="97"/>
          <ac:spMkLst>
            <pc:docMk/>
            <pc:sldMk cId="0" sldId="277"/>
            <ac:spMk id="2" creationId="{0ECFF244-96D1-4E5A-8EC4-A63A6B23437A}"/>
          </ac:spMkLst>
        </pc:spChg>
        <pc:spChg chg="mod">
          <ac:chgData name="Joshua Reid" userId="1c48cbcf-c66f-4a99-b420-78f8c0261361" providerId="ADAL" clId="{12089A28-1386-4214-AE1E-87D3FE78D7EE}" dt="2025-09-17T14:20:59.833" v="53" actId="27636"/>
          <ac:spMkLst>
            <pc:docMk/>
            <pc:sldMk cId="0" sldId="277"/>
            <ac:spMk id="3" creationId="{CA56946D-44CB-497F-A958-A6A63B7B0C37}"/>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22B842-C78E-46D0-A886-9D9801E5C3F9}" type="doc">
      <dgm:prSet loTypeId="urn:microsoft.com/office/officeart/2005/8/layout/default#1" loCatId="list" qsTypeId="urn:microsoft.com/office/officeart/2005/8/quickstyle/simple1#1" qsCatId="simple" csTypeId="urn:microsoft.com/office/officeart/2005/8/colors/accent1_2#1" csCatId="accent1" phldr="1"/>
      <dgm:spPr/>
      <dgm:t>
        <a:bodyPr/>
        <a:lstStyle/>
        <a:p>
          <a:endParaRPr lang="en-US"/>
        </a:p>
      </dgm:t>
    </dgm:pt>
    <dgm:pt modelId="{FAF53FB2-D5C2-41DD-816E-7B4C3F2098A5}">
      <dgm:prSet phldrT="[Text]"/>
      <dgm:spPr/>
      <dgm:t>
        <a:bodyPr/>
        <a:lstStyle/>
        <a:p>
          <a:r>
            <a:rPr lang="en-US"/>
            <a:t>Workplace culture (‘fitting in’, informal support)</a:t>
          </a:r>
        </a:p>
      </dgm:t>
    </dgm:pt>
    <dgm:pt modelId="{6C531500-761E-417D-84FE-4504C325415F}" type="parTrans" cxnId="{262EC934-DAF9-40AA-BB1A-512984DC50F2}">
      <dgm:prSet/>
      <dgm:spPr/>
      <dgm:t>
        <a:bodyPr/>
        <a:lstStyle/>
        <a:p>
          <a:endParaRPr lang="en-US"/>
        </a:p>
      </dgm:t>
    </dgm:pt>
    <dgm:pt modelId="{ADA15A24-F052-48E5-9C58-57ADB624248C}" type="sibTrans" cxnId="{262EC934-DAF9-40AA-BB1A-512984DC50F2}">
      <dgm:prSet/>
      <dgm:spPr/>
      <dgm:t>
        <a:bodyPr/>
        <a:lstStyle/>
        <a:p>
          <a:endParaRPr lang="en-US"/>
        </a:p>
      </dgm:t>
    </dgm:pt>
    <dgm:pt modelId="{2C34D430-84A8-43DE-B32A-6712FFB143EB}">
      <dgm:prSet phldrT="[Text]"/>
      <dgm:spPr/>
      <dgm:t>
        <a:bodyPr/>
        <a:lstStyle/>
        <a:p>
          <a:r>
            <a:rPr lang="en-US"/>
            <a:t>Feedback &amp; Performance Support</a:t>
          </a:r>
        </a:p>
      </dgm:t>
    </dgm:pt>
    <dgm:pt modelId="{C7E131EF-7AD9-45B0-87F5-66F8DE9804DE}" type="parTrans" cxnId="{CFE2004A-623F-4007-B62B-B4530E308DE0}">
      <dgm:prSet/>
      <dgm:spPr/>
      <dgm:t>
        <a:bodyPr/>
        <a:lstStyle/>
        <a:p>
          <a:endParaRPr lang="en-US"/>
        </a:p>
      </dgm:t>
    </dgm:pt>
    <dgm:pt modelId="{BE03E44E-B423-48EE-92A7-95F74E12AF29}" type="sibTrans" cxnId="{CFE2004A-623F-4007-B62B-B4530E308DE0}">
      <dgm:prSet/>
      <dgm:spPr/>
      <dgm:t>
        <a:bodyPr/>
        <a:lstStyle/>
        <a:p>
          <a:endParaRPr lang="en-US"/>
        </a:p>
      </dgm:t>
    </dgm:pt>
    <dgm:pt modelId="{676B1293-CFD8-4B08-A805-86C875B1DC5D}">
      <dgm:prSet phldrT="[Text]"/>
      <dgm:spPr/>
      <dgm:t>
        <a:bodyPr/>
        <a:lstStyle/>
        <a:p>
          <a:r>
            <a:rPr lang="en-US"/>
            <a:t>Development &amp; learning opportunities</a:t>
          </a:r>
        </a:p>
      </dgm:t>
    </dgm:pt>
    <dgm:pt modelId="{3A11873C-3E91-4678-9BD9-1AC850026278}" type="parTrans" cxnId="{3D86613E-034A-4336-8261-CA1A42A1158B}">
      <dgm:prSet/>
      <dgm:spPr/>
      <dgm:t>
        <a:bodyPr/>
        <a:lstStyle/>
        <a:p>
          <a:endParaRPr lang="en-US"/>
        </a:p>
      </dgm:t>
    </dgm:pt>
    <dgm:pt modelId="{1E87AAC5-01AB-4061-9E00-77940E677D4F}" type="sibTrans" cxnId="{3D86613E-034A-4336-8261-CA1A42A1158B}">
      <dgm:prSet/>
      <dgm:spPr/>
      <dgm:t>
        <a:bodyPr/>
        <a:lstStyle/>
        <a:p>
          <a:endParaRPr lang="en-US"/>
        </a:p>
      </dgm:t>
    </dgm:pt>
    <dgm:pt modelId="{9EE9AE72-9CE0-4127-BF5E-AE6CC71542B9}">
      <dgm:prSet phldrT="[Text]"/>
      <dgm:spPr/>
      <dgm:t>
        <a:bodyPr/>
        <a:lstStyle/>
        <a:p>
          <a:r>
            <a:rPr lang="en-US"/>
            <a:t>Work allocation</a:t>
          </a:r>
        </a:p>
      </dgm:t>
    </dgm:pt>
    <dgm:pt modelId="{2B17C147-4B99-4757-B8B0-8086F0286A9E}" type="parTrans" cxnId="{33D10123-52CC-4BEE-92F2-96AFB7B4DE48}">
      <dgm:prSet/>
      <dgm:spPr/>
      <dgm:t>
        <a:bodyPr/>
        <a:lstStyle/>
        <a:p>
          <a:endParaRPr lang="en-US"/>
        </a:p>
      </dgm:t>
    </dgm:pt>
    <dgm:pt modelId="{0E406DD8-A9EC-4D15-AC2A-0489D8BBAE0C}" type="sibTrans" cxnId="{33D10123-52CC-4BEE-92F2-96AFB7B4DE48}">
      <dgm:prSet/>
      <dgm:spPr/>
      <dgm:t>
        <a:bodyPr/>
        <a:lstStyle/>
        <a:p>
          <a:endParaRPr lang="en-US"/>
        </a:p>
      </dgm:t>
    </dgm:pt>
    <dgm:pt modelId="{3A650E66-EFB7-4E95-9825-BAE6BCACEDE4}">
      <dgm:prSet phldrT="[Text]"/>
      <dgm:spPr/>
      <dgm:t>
        <a:bodyPr/>
        <a:lstStyle/>
        <a:p>
          <a:r>
            <a:rPr lang="en-US"/>
            <a:t>Coaching &amp; mentoring</a:t>
          </a:r>
        </a:p>
      </dgm:t>
    </dgm:pt>
    <dgm:pt modelId="{86693C47-019D-420F-B156-7194499FF024}" type="parTrans" cxnId="{0C91E67F-9669-4B66-8F25-FD3A20856263}">
      <dgm:prSet/>
      <dgm:spPr/>
      <dgm:t>
        <a:bodyPr/>
        <a:lstStyle/>
        <a:p>
          <a:endParaRPr lang="en-US"/>
        </a:p>
      </dgm:t>
    </dgm:pt>
    <dgm:pt modelId="{1D15BB40-A846-45EB-8EF2-E6C58AD2E549}" type="sibTrans" cxnId="{0C91E67F-9669-4B66-8F25-FD3A20856263}">
      <dgm:prSet/>
      <dgm:spPr/>
      <dgm:t>
        <a:bodyPr/>
        <a:lstStyle/>
        <a:p>
          <a:endParaRPr lang="en-US"/>
        </a:p>
      </dgm:t>
    </dgm:pt>
    <dgm:pt modelId="{44A7B8EA-CDC9-4F96-8908-2CB907723FAF}" type="pres">
      <dgm:prSet presAssocID="{F722B842-C78E-46D0-A886-9D9801E5C3F9}" presName="diagram" presStyleCnt="0">
        <dgm:presLayoutVars>
          <dgm:dir/>
          <dgm:resizeHandles val="exact"/>
        </dgm:presLayoutVars>
      </dgm:prSet>
      <dgm:spPr/>
    </dgm:pt>
    <dgm:pt modelId="{75A4A41B-C8F8-4A9A-A7FF-34B9D2820FE6}" type="pres">
      <dgm:prSet presAssocID="{FAF53FB2-D5C2-41DD-816E-7B4C3F2098A5}" presName="node" presStyleLbl="node1" presStyleIdx="0" presStyleCnt="5">
        <dgm:presLayoutVars>
          <dgm:bulletEnabled val="1"/>
        </dgm:presLayoutVars>
      </dgm:prSet>
      <dgm:spPr/>
    </dgm:pt>
    <dgm:pt modelId="{EE2A45C9-6B2A-48E2-AD94-462FCD5F3B09}" type="pres">
      <dgm:prSet presAssocID="{ADA15A24-F052-48E5-9C58-57ADB624248C}" presName="sibTrans" presStyleCnt="0"/>
      <dgm:spPr/>
    </dgm:pt>
    <dgm:pt modelId="{FF32E45C-D1B5-4A8D-A555-9AB7C3AD4E37}" type="pres">
      <dgm:prSet presAssocID="{2C34D430-84A8-43DE-B32A-6712FFB143EB}" presName="node" presStyleLbl="node1" presStyleIdx="1" presStyleCnt="5">
        <dgm:presLayoutVars>
          <dgm:bulletEnabled val="1"/>
        </dgm:presLayoutVars>
      </dgm:prSet>
      <dgm:spPr/>
    </dgm:pt>
    <dgm:pt modelId="{54AA92D9-30CB-4D51-BA54-8D3EC03B62AF}" type="pres">
      <dgm:prSet presAssocID="{BE03E44E-B423-48EE-92A7-95F74E12AF29}" presName="sibTrans" presStyleCnt="0"/>
      <dgm:spPr/>
    </dgm:pt>
    <dgm:pt modelId="{C83B8FF1-932C-4163-B623-312F3B13757A}" type="pres">
      <dgm:prSet presAssocID="{676B1293-CFD8-4B08-A805-86C875B1DC5D}" presName="node" presStyleLbl="node1" presStyleIdx="2" presStyleCnt="5">
        <dgm:presLayoutVars>
          <dgm:bulletEnabled val="1"/>
        </dgm:presLayoutVars>
      </dgm:prSet>
      <dgm:spPr/>
    </dgm:pt>
    <dgm:pt modelId="{3469D5C8-B4F1-4727-AFAA-EC350C3B3FE3}" type="pres">
      <dgm:prSet presAssocID="{1E87AAC5-01AB-4061-9E00-77940E677D4F}" presName="sibTrans" presStyleCnt="0"/>
      <dgm:spPr/>
    </dgm:pt>
    <dgm:pt modelId="{863D926D-F23E-4A87-B5B1-655B1D6A1D3B}" type="pres">
      <dgm:prSet presAssocID="{9EE9AE72-9CE0-4127-BF5E-AE6CC71542B9}" presName="node" presStyleLbl="node1" presStyleIdx="3" presStyleCnt="5">
        <dgm:presLayoutVars>
          <dgm:bulletEnabled val="1"/>
        </dgm:presLayoutVars>
      </dgm:prSet>
      <dgm:spPr/>
    </dgm:pt>
    <dgm:pt modelId="{D10544C0-41B7-48D8-A259-1F277D5A68B9}" type="pres">
      <dgm:prSet presAssocID="{0E406DD8-A9EC-4D15-AC2A-0489D8BBAE0C}" presName="sibTrans" presStyleCnt="0"/>
      <dgm:spPr/>
    </dgm:pt>
    <dgm:pt modelId="{6D506EED-B66A-4773-8165-F829E0731677}" type="pres">
      <dgm:prSet presAssocID="{3A650E66-EFB7-4E95-9825-BAE6BCACEDE4}" presName="node" presStyleLbl="node1" presStyleIdx="4" presStyleCnt="5">
        <dgm:presLayoutVars>
          <dgm:bulletEnabled val="1"/>
        </dgm:presLayoutVars>
      </dgm:prSet>
      <dgm:spPr/>
    </dgm:pt>
  </dgm:ptLst>
  <dgm:cxnLst>
    <dgm:cxn modelId="{43D60409-AC62-494C-864E-2484846164C6}" type="presOf" srcId="{F722B842-C78E-46D0-A886-9D9801E5C3F9}" destId="{44A7B8EA-CDC9-4F96-8908-2CB907723FAF}" srcOrd="0" destOrd="0" presId="urn:microsoft.com/office/officeart/2005/8/layout/default#1"/>
    <dgm:cxn modelId="{3D18FE1A-AC41-469F-9325-101D5A8822E4}" type="presOf" srcId="{FAF53FB2-D5C2-41DD-816E-7B4C3F2098A5}" destId="{75A4A41B-C8F8-4A9A-A7FF-34B9D2820FE6}" srcOrd="0" destOrd="0" presId="urn:microsoft.com/office/officeart/2005/8/layout/default#1"/>
    <dgm:cxn modelId="{33D10123-52CC-4BEE-92F2-96AFB7B4DE48}" srcId="{F722B842-C78E-46D0-A886-9D9801E5C3F9}" destId="{9EE9AE72-9CE0-4127-BF5E-AE6CC71542B9}" srcOrd="3" destOrd="0" parTransId="{2B17C147-4B99-4757-B8B0-8086F0286A9E}" sibTransId="{0E406DD8-A9EC-4D15-AC2A-0489D8BBAE0C}"/>
    <dgm:cxn modelId="{262EC934-DAF9-40AA-BB1A-512984DC50F2}" srcId="{F722B842-C78E-46D0-A886-9D9801E5C3F9}" destId="{FAF53FB2-D5C2-41DD-816E-7B4C3F2098A5}" srcOrd="0" destOrd="0" parTransId="{6C531500-761E-417D-84FE-4504C325415F}" sibTransId="{ADA15A24-F052-48E5-9C58-57ADB624248C}"/>
    <dgm:cxn modelId="{3D86613E-034A-4336-8261-CA1A42A1158B}" srcId="{F722B842-C78E-46D0-A886-9D9801E5C3F9}" destId="{676B1293-CFD8-4B08-A805-86C875B1DC5D}" srcOrd="2" destOrd="0" parTransId="{3A11873C-3E91-4678-9BD9-1AC850026278}" sibTransId="{1E87AAC5-01AB-4061-9E00-77940E677D4F}"/>
    <dgm:cxn modelId="{CFE2004A-623F-4007-B62B-B4530E308DE0}" srcId="{F722B842-C78E-46D0-A886-9D9801E5C3F9}" destId="{2C34D430-84A8-43DE-B32A-6712FFB143EB}" srcOrd="1" destOrd="0" parTransId="{C7E131EF-7AD9-45B0-87F5-66F8DE9804DE}" sibTransId="{BE03E44E-B423-48EE-92A7-95F74E12AF29}"/>
    <dgm:cxn modelId="{54033D5A-DFFB-4E4B-AD6E-773421BAC38F}" type="presOf" srcId="{676B1293-CFD8-4B08-A805-86C875B1DC5D}" destId="{C83B8FF1-932C-4163-B623-312F3B13757A}" srcOrd="0" destOrd="0" presId="urn:microsoft.com/office/officeart/2005/8/layout/default#1"/>
    <dgm:cxn modelId="{0C91E67F-9669-4B66-8F25-FD3A20856263}" srcId="{F722B842-C78E-46D0-A886-9D9801E5C3F9}" destId="{3A650E66-EFB7-4E95-9825-BAE6BCACEDE4}" srcOrd="4" destOrd="0" parTransId="{86693C47-019D-420F-B156-7194499FF024}" sibTransId="{1D15BB40-A846-45EB-8EF2-E6C58AD2E549}"/>
    <dgm:cxn modelId="{9EE5479A-D110-4EF7-AD9E-10DE26EB20F2}" type="presOf" srcId="{9EE9AE72-9CE0-4127-BF5E-AE6CC71542B9}" destId="{863D926D-F23E-4A87-B5B1-655B1D6A1D3B}" srcOrd="0" destOrd="0" presId="urn:microsoft.com/office/officeart/2005/8/layout/default#1"/>
    <dgm:cxn modelId="{B7E3A3D1-9B7A-4CEB-9961-4C2FE2469880}" type="presOf" srcId="{3A650E66-EFB7-4E95-9825-BAE6BCACEDE4}" destId="{6D506EED-B66A-4773-8165-F829E0731677}" srcOrd="0" destOrd="0" presId="urn:microsoft.com/office/officeart/2005/8/layout/default#1"/>
    <dgm:cxn modelId="{498F97F7-7AC2-40F6-93DF-E8DEAE099432}" type="presOf" srcId="{2C34D430-84A8-43DE-B32A-6712FFB143EB}" destId="{FF32E45C-D1B5-4A8D-A555-9AB7C3AD4E37}" srcOrd="0" destOrd="0" presId="urn:microsoft.com/office/officeart/2005/8/layout/default#1"/>
    <dgm:cxn modelId="{6A630377-5008-4108-8CBA-0041A05B437E}" type="presParOf" srcId="{44A7B8EA-CDC9-4F96-8908-2CB907723FAF}" destId="{75A4A41B-C8F8-4A9A-A7FF-34B9D2820FE6}" srcOrd="0" destOrd="0" presId="urn:microsoft.com/office/officeart/2005/8/layout/default#1"/>
    <dgm:cxn modelId="{DFCBA2F2-F2ED-40AA-A793-BB55694324F2}" type="presParOf" srcId="{44A7B8EA-CDC9-4F96-8908-2CB907723FAF}" destId="{EE2A45C9-6B2A-48E2-AD94-462FCD5F3B09}" srcOrd="1" destOrd="0" presId="urn:microsoft.com/office/officeart/2005/8/layout/default#1"/>
    <dgm:cxn modelId="{64A824A4-C829-4291-AFDB-974F74BFEA38}" type="presParOf" srcId="{44A7B8EA-CDC9-4F96-8908-2CB907723FAF}" destId="{FF32E45C-D1B5-4A8D-A555-9AB7C3AD4E37}" srcOrd="2" destOrd="0" presId="urn:microsoft.com/office/officeart/2005/8/layout/default#1"/>
    <dgm:cxn modelId="{55EE1BBD-A4E9-42AF-B672-BC7330A52937}" type="presParOf" srcId="{44A7B8EA-CDC9-4F96-8908-2CB907723FAF}" destId="{54AA92D9-30CB-4D51-BA54-8D3EC03B62AF}" srcOrd="3" destOrd="0" presId="urn:microsoft.com/office/officeart/2005/8/layout/default#1"/>
    <dgm:cxn modelId="{CBF7F8F8-7DBA-427C-BE2F-8BE6D3B68087}" type="presParOf" srcId="{44A7B8EA-CDC9-4F96-8908-2CB907723FAF}" destId="{C83B8FF1-932C-4163-B623-312F3B13757A}" srcOrd="4" destOrd="0" presId="urn:microsoft.com/office/officeart/2005/8/layout/default#1"/>
    <dgm:cxn modelId="{F69FEE97-CEC8-4989-B8A9-EA8E051466EB}" type="presParOf" srcId="{44A7B8EA-CDC9-4F96-8908-2CB907723FAF}" destId="{3469D5C8-B4F1-4727-AFAA-EC350C3B3FE3}" srcOrd="5" destOrd="0" presId="urn:microsoft.com/office/officeart/2005/8/layout/default#1"/>
    <dgm:cxn modelId="{D243CB5E-2BCA-41B9-9E45-804570DB1AD6}" type="presParOf" srcId="{44A7B8EA-CDC9-4F96-8908-2CB907723FAF}" destId="{863D926D-F23E-4A87-B5B1-655B1D6A1D3B}" srcOrd="6" destOrd="0" presId="urn:microsoft.com/office/officeart/2005/8/layout/default#1"/>
    <dgm:cxn modelId="{C6E68591-7007-43C3-9E88-121D5D833C94}" type="presParOf" srcId="{44A7B8EA-CDC9-4F96-8908-2CB907723FAF}" destId="{D10544C0-41B7-48D8-A259-1F277D5A68B9}" srcOrd="7" destOrd="0" presId="urn:microsoft.com/office/officeart/2005/8/layout/default#1"/>
    <dgm:cxn modelId="{BB741BDC-E2FA-4FB3-B515-D35DCF46607E}" type="presParOf" srcId="{44A7B8EA-CDC9-4F96-8908-2CB907723FAF}" destId="{6D506EED-B66A-4773-8165-F829E0731677}" srcOrd="8" destOrd="0" presId="urn:microsoft.com/office/officeart/2005/8/layout/defaul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D2F191F-C6E3-41DD-928F-72EEFF6EA8A0}" type="doc">
      <dgm:prSet loTypeId="urn:microsoft.com/office/officeart/2005/8/layout/default#2" loCatId="list" qsTypeId="urn:microsoft.com/office/officeart/2005/8/quickstyle/simple1#2" qsCatId="simple" csTypeId="urn:microsoft.com/office/officeart/2005/8/colors/accent1_2#2" csCatId="accent1" phldr="1"/>
      <dgm:spPr/>
      <dgm:t>
        <a:bodyPr/>
        <a:lstStyle/>
        <a:p>
          <a:endParaRPr lang="en-US"/>
        </a:p>
      </dgm:t>
    </dgm:pt>
    <dgm:pt modelId="{67CE92E4-9D99-4571-A766-9430C2AF0739}">
      <dgm:prSet phldrT="[Text]"/>
      <dgm:spPr/>
      <dgm:t>
        <a:bodyPr/>
        <a:lstStyle/>
        <a:p>
          <a:r>
            <a:rPr lang="en-US"/>
            <a:t>Who gives feedback?</a:t>
          </a:r>
        </a:p>
      </dgm:t>
    </dgm:pt>
    <dgm:pt modelId="{F74D8FFD-719F-4CBA-8F39-10081CD0F15E}" type="parTrans" cxnId="{8571ABD8-59F6-4B04-8309-5528739F9724}">
      <dgm:prSet/>
      <dgm:spPr/>
      <dgm:t>
        <a:bodyPr/>
        <a:lstStyle/>
        <a:p>
          <a:endParaRPr lang="en-US"/>
        </a:p>
      </dgm:t>
    </dgm:pt>
    <dgm:pt modelId="{04012AC9-9E8F-4B77-B898-A1CBD0888E49}" type="sibTrans" cxnId="{8571ABD8-59F6-4B04-8309-5528739F9724}">
      <dgm:prSet/>
      <dgm:spPr/>
      <dgm:t>
        <a:bodyPr/>
        <a:lstStyle/>
        <a:p>
          <a:endParaRPr lang="en-US"/>
        </a:p>
      </dgm:t>
    </dgm:pt>
    <dgm:pt modelId="{03B37C27-D04F-4365-A5E2-9FF846D64B50}">
      <dgm:prSet phldrT="[Text]"/>
      <dgm:spPr/>
      <dgm:t>
        <a:bodyPr/>
        <a:lstStyle/>
        <a:p>
          <a:r>
            <a:rPr lang="en-US"/>
            <a:t>Whose feedback matters?</a:t>
          </a:r>
        </a:p>
      </dgm:t>
    </dgm:pt>
    <dgm:pt modelId="{51CB3458-F622-4CFE-90FE-04FD168FED79}" type="parTrans" cxnId="{D2345F05-C0A9-45A6-903E-C8D832FB18F5}">
      <dgm:prSet/>
      <dgm:spPr/>
      <dgm:t>
        <a:bodyPr/>
        <a:lstStyle/>
        <a:p>
          <a:endParaRPr lang="en-US"/>
        </a:p>
      </dgm:t>
    </dgm:pt>
    <dgm:pt modelId="{76B728EF-D526-483E-B92D-28CBF68DFA77}" type="sibTrans" cxnId="{D2345F05-C0A9-45A6-903E-C8D832FB18F5}">
      <dgm:prSet/>
      <dgm:spPr/>
      <dgm:t>
        <a:bodyPr/>
        <a:lstStyle/>
        <a:p>
          <a:endParaRPr lang="en-US"/>
        </a:p>
      </dgm:t>
    </dgm:pt>
    <dgm:pt modelId="{E9746425-2267-46AE-A3DE-8DA4F11229C3}">
      <dgm:prSet phldrT="[Text]"/>
      <dgm:spPr/>
      <dgm:t>
        <a:bodyPr/>
        <a:lstStyle/>
        <a:p>
          <a:r>
            <a:rPr lang="en-US"/>
            <a:t>Stereotypes – professional identity</a:t>
          </a:r>
        </a:p>
      </dgm:t>
    </dgm:pt>
    <dgm:pt modelId="{349765C0-B89E-4FFF-A730-1427CFCA64A5}" type="parTrans" cxnId="{1D2EAFD5-32F2-42C8-9B8D-FF6ABB515DBD}">
      <dgm:prSet/>
      <dgm:spPr/>
      <dgm:t>
        <a:bodyPr/>
        <a:lstStyle/>
        <a:p>
          <a:endParaRPr lang="en-US"/>
        </a:p>
      </dgm:t>
    </dgm:pt>
    <dgm:pt modelId="{A6212E12-2AB2-41A8-A9B5-65AB6440E4B2}" type="sibTrans" cxnId="{1D2EAFD5-32F2-42C8-9B8D-FF6ABB515DBD}">
      <dgm:prSet/>
      <dgm:spPr/>
      <dgm:t>
        <a:bodyPr/>
        <a:lstStyle/>
        <a:p>
          <a:endParaRPr lang="en-US"/>
        </a:p>
      </dgm:t>
    </dgm:pt>
    <dgm:pt modelId="{1EDA20BB-915B-412C-B3EC-80E162A31E32}">
      <dgm:prSet phldrT="[Text]"/>
      <dgm:spPr/>
      <dgm:t>
        <a:bodyPr/>
        <a:lstStyle/>
        <a:p>
          <a:r>
            <a:rPr lang="en-US"/>
            <a:t>Stereotype threats – self limitation</a:t>
          </a:r>
        </a:p>
      </dgm:t>
    </dgm:pt>
    <dgm:pt modelId="{89E9AF1D-D297-4F64-89EB-50A936C8090A}" type="parTrans" cxnId="{708BE371-E7A4-45DD-9A7B-44BB280925D9}">
      <dgm:prSet/>
      <dgm:spPr/>
      <dgm:t>
        <a:bodyPr/>
        <a:lstStyle/>
        <a:p>
          <a:endParaRPr lang="en-US"/>
        </a:p>
      </dgm:t>
    </dgm:pt>
    <dgm:pt modelId="{DAD18054-A118-4996-B607-8F557A04103D}" type="sibTrans" cxnId="{708BE371-E7A4-45DD-9A7B-44BB280925D9}">
      <dgm:prSet/>
      <dgm:spPr/>
      <dgm:t>
        <a:bodyPr/>
        <a:lstStyle/>
        <a:p>
          <a:endParaRPr lang="en-US"/>
        </a:p>
      </dgm:t>
    </dgm:pt>
    <dgm:pt modelId="{29371F3D-C1C7-4312-933A-D12401A2A2A7}">
      <dgm:prSet phldrT="[Text]"/>
      <dgm:spPr/>
      <dgm:t>
        <a:bodyPr/>
        <a:lstStyle/>
        <a:p>
          <a:r>
            <a:rPr lang="en-US"/>
            <a:t>Microaggressions</a:t>
          </a:r>
        </a:p>
      </dgm:t>
    </dgm:pt>
    <dgm:pt modelId="{C560C3AE-511F-4139-934F-FD8CE7D42964}" type="parTrans" cxnId="{C7DCD643-9032-4CC4-AD7B-7710890420D9}">
      <dgm:prSet/>
      <dgm:spPr/>
      <dgm:t>
        <a:bodyPr/>
        <a:lstStyle/>
        <a:p>
          <a:endParaRPr lang="en-US"/>
        </a:p>
      </dgm:t>
    </dgm:pt>
    <dgm:pt modelId="{4D0B58BD-382B-4480-901A-36C876F55123}" type="sibTrans" cxnId="{C7DCD643-9032-4CC4-AD7B-7710890420D9}">
      <dgm:prSet/>
      <dgm:spPr/>
      <dgm:t>
        <a:bodyPr/>
        <a:lstStyle/>
        <a:p>
          <a:endParaRPr lang="en-US"/>
        </a:p>
      </dgm:t>
    </dgm:pt>
    <dgm:pt modelId="{2D02C3E6-AF94-4BDF-88E4-5162179B8DBA}">
      <dgm:prSet phldrT="[Text]"/>
      <dgm:spPr/>
      <dgm:t>
        <a:bodyPr/>
        <a:lstStyle/>
        <a:p>
          <a:r>
            <a:rPr lang="en-US"/>
            <a:t>Honesty/usefulness/ timeliness</a:t>
          </a:r>
        </a:p>
      </dgm:t>
    </dgm:pt>
    <dgm:pt modelId="{FB29685B-5CA0-4ABF-BC9A-AE1BC8C1EE7D}" type="parTrans" cxnId="{EBA53B14-A39D-41CB-A12C-1AC06B1FDE68}">
      <dgm:prSet/>
      <dgm:spPr/>
      <dgm:t>
        <a:bodyPr/>
        <a:lstStyle/>
        <a:p>
          <a:endParaRPr lang="en-GB"/>
        </a:p>
      </dgm:t>
    </dgm:pt>
    <dgm:pt modelId="{2B0A5EA2-4B3E-46AA-ABD7-708140F2949D}" type="sibTrans" cxnId="{EBA53B14-A39D-41CB-A12C-1AC06B1FDE68}">
      <dgm:prSet/>
      <dgm:spPr/>
      <dgm:t>
        <a:bodyPr/>
        <a:lstStyle/>
        <a:p>
          <a:endParaRPr lang="en-GB"/>
        </a:p>
      </dgm:t>
    </dgm:pt>
    <dgm:pt modelId="{7C2E8CE3-1920-4BC0-835F-4B7DC519A78B}" type="pres">
      <dgm:prSet presAssocID="{4D2F191F-C6E3-41DD-928F-72EEFF6EA8A0}" presName="diagram" presStyleCnt="0">
        <dgm:presLayoutVars>
          <dgm:dir/>
          <dgm:resizeHandles val="exact"/>
        </dgm:presLayoutVars>
      </dgm:prSet>
      <dgm:spPr/>
    </dgm:pt>
    <dgm:pt modelId="{D654FA4D-AC6A-4EC6-B32E-8B41C4A2A6B3}" type="pres">
      <dgm:prSet presAssocID="{67CE92E4-9D99-4571-A766-9430C2AF0739}" presName="node" presStyleLbl="node1" presStyleIdx="0" presStyleCnt="6">
        <dgm:presLayoutVars>
          <dgm:bulletEnabled val="1"/>
        </dgm:presLayoutVars>
      </dgm:prSet>
      <dgm:spPr/>
    </dgm:pt>
    <dgm:pt modelId="{08128612-6379-437A-B12D-2B5066CF48F4}" type="pres">
      <dgm:prSet presAssocID="{04012AC9-9E8F-4B77-B898-A1CBD0888E49}" presName="sibTrans" presStyleCnt="0"/>
      <dgm:spPr/>
    </dgm:pt>
    <dgm:pt modelId="{B2DA2F91-5524-40B5-8DDF-0265CDA72CCE}" type="pres">
      <dgm:prSet presAssocID="{03B37C27-D04F-4365-A5E2-9FF846D64B50}" presName="node" presStyleLbl="node1" presStyleIdx="1" presStyleCnt="6">
        <dgm:presLayoutVars>
          <dgm:bulletEnabled val="1"/>
        </dgm:presLayoutVars>
      </dgm:prSet>
      <dgm:spPr/>
    </dgm:pt>
    <dgm:pt modelId="{1D48BEC3-E6A2-46A4-95B3-CC705B5CBF5A}" type="pres">
      <dgm:prSet presAssocID="{76B728EF-D526-483E-B92D-28CBF68DFA77}" presName="sibTrans" presStyleCnt="0"/>
      <dgm:spPr/>
    </dgm:pt>
    <dgm:pt modelId="{3084FF8D-C12B-4DD0-88C6-2A4D98E623CD}" type="pres">
      <dgm:prSet presAssocID="{2D02C3E6-AF94-4BDF-88E4-5162179B8DBA}" presName="node" presStyleLbl="node1" presStyleIdx="2" presStyleCnt="6">
        <dgm:presLayoutVars>
          <dgm:bulletEnabled val="1"/>
        </dgm:presLayoutVars>
      </dgm:prSet>
      <dgm:spPr/>
    </dgm:pt>
    <dgm:pt modelId="{29C9D74F-9042-4A92-9E64-71720F8F3E74}" type="pres">
      <dgm:prSet presAssocID="{2B0A5EA2-4B3E-46AA-ABD7-708140F2949D}" presName="sibTrans" presStyleCnt="0"/>
      <dgm:spPr/>
    </dgm:pt>
    <dgm:pt modelId="{19201ACA-0384-4D31-B077-8763E733C2C4}" type="pres">
      <dgm:prSet presAssocID="{E9746425-2267-46AE-A3DE-8DA4F11229C3}" presName="node" presStyleLbl="node1" presStyleIdx="3" presStyleCnt="6">
        <dgm:presLayoutVars>
          <dgm:bulletEnabled val="1"/>
        </dgm:presLayoutVars>
      </dgm:prSet>
      <dgm:spPr/>
    </dgm:pt>
    <dgm:pt modelId="{B55C9520-E2B1-4C51-841B-64F23F7B1834}" type="pres">
      <dgm:prSet presAssocID="{A6212E12-2AB2-41A8-A9B5-65AB6440E4B2}" presName="sibTrans" presStyleCnt="0"/>
      <dgm:spPr/>
    </dgm:pt>
    <dgm:pt modelId="{0730052D-EA0C-4BCF-9555-2C721E123534}" type="pres">
      <dgm:prSet presAssocID="{1EDA20BB-915B-412C-B3EC-80E162A31E32}" presName="node" presStyleLbl="node1" presStyleIdx="4" presStyleCnt="6">
        <dgm:presLayoutVars>
          <dgm:bulletEnabled val="1"/>
        </dgm:presLayoutVars>
      </dgm:prSet>
      <dgm:spPr/>
    </dgm:pt>
    <dgm:pt modelId="{17162B4B-EBF3-4FE6-B7FA-E4D684781A5B}" type="pres">
      <dgm:prSet presAssocID="{DAD18054-A118-4996-B607-8F557A04103D}" presName="sibTrans" presStyleCnt="0"/>
      <dgm:spPr/>
    </dgm:pt>
    <dgm:pt modelId="{48B896C8-7DF1-4FC4-A6A8-E923817EB738}" type="pres">
      <dgm:prSet presAssocID="{29371F3D-C1C7-4312-933A-D12401A2A2A7}" presName="node" presStyleLbl="node1" presStyleIdx="5" presStyleCnt="6" custLinFactNeighborX="14783" custLinFactNeighborY="0">
        <dgm:presLayoutVars>
          <dgm:bulletEnabled val="1"/>
        </dgm:presLayoutVars>
      </dgm:prSet>
      <dgm:spPr/>
    </dgm:pt>
  </dgm:ptLst>
  <dgm:cxnLst>
    <dgm:cxn modelId="{D2345F05-C0A9-45A6-903E-C8D832FB18F5}" srcId="{4D2F191F-C6E3-41DD-928F-72EEFF6EA8A0}" destId="{03B37C27-D04F-4365-A5E2-9FF846D64B50}" srcOrd="1" destOrd="0" parTransId="{51CB3458-F622-4CFE-90FE-04FD168FED79}" sibTransId="{76B728EF-D526-483E-B92D-28CBF68DFA77}"/>
    <dgm:cxn modelId="{F29FAD0B-3270-4D51-92CD-BEF16F136F8C}" type="presOf" srcId="{1EDA20BB-915B-412C-B3EC-80E162A31E32}" destId="{0730052D-EA0C-4BCF-9555-2C721E123534}" srcOrd="0" destOrd="0" presId="urn:microsoft.com/office/officeart/2005/8/layout/default#2"/>
    <dgm:cxn modelId="{EBA53B14-A39D-41CB-A12C-1AC06B1FDE68}" srcId="{4D2F191F-C6E3-41DD-928F-72EEFF6EA8A0}" destId="{2D02C3E6-AF94-4BDF-88E4-5162179B8DBA}" srcOrd="2" destOrd="0" parTransId="{FB29685B-5CA0-4ABF-BC9A-AE1BC8C1EE7D}" sibTransId="{2B0A5EA2-4B3E-46AA-ABD7-708140F2949D}"/>
    <dgm:cxn modelId="{8F6A2E18-3EEE-4F47-9BEC-603F60C08853}" type="presOf" srcId="{E9746425-2267-46AE-A3DE-8DA4F11229C3}" destId="{19201ACA-0384-4D31-B077-8763E733C2C4}" srcOrd="0" destOrd="0" presId="urn:microsoft.com/office/officeart/2005/8/layout/default#2"/>
    <dgm:cxn modelId="{BC588C27-C739-41C3-A397-1FA4EEF52233}" type="presOf" srcId="{4D2F191F-C6E3-41DD-928F-72EEFF6EA8A0}" destId="{7C2E8CE3-1920-4BC0-835F-4B7DC519A78B}" srcOrd="0" destOrd="0" presId="urn:microsoft.com/office/officeart/2005/8/layout/default#2"/>
    <dgm:cxn modelId="{C7DCD643-9032-4CC4-AD7B-7710890420D9}" srcId="{4D2F191F-C6E3-41DD-928F-72EEFF6EA8A0}" destId="{29371F3D-C1C7-4312-933A-D12401A2A2A7}" srcOrd="5" destOrd="0" parTransId="{C560C3AE-511F-4139-934F-FD8CE7D42964}" sibTransId="{4D0B58BD-382B-4480-901A-36C876F55123}"/>
    <dgm:cxn modelId="{708BE371-E7A4-45DD-9A7B-44BB280925D9}" srcId="{4D2F191F-C6E3-41DD-928F-72EEFF6EA8A0}" destId="{1EDA20BB-915B-412C-B3EC-80E162A31E32}" srcOrd="4" destOrd="0" parTransId="{89E9AF1D-D297-4F64-89EB-50A936C8090A}" sibTransId="{DAD18054-A118-4996-B607-8F557A04103D}"/>
    <dgm:cxn modelId="{4ABC2E81-C5B2-476C-BDD7-C5FB4C4446FB}" type="presOf" srcId="{03B37C27-D04F-4365-A5E2-9FF846D64B50}" destId="{B2DA2F91-5524-40B5-8DDF-0265CDA72CCE}" srcOrd="0" destOrd="0" presId="urn:microsoft.com/office/officeart/2005/8/layout/default#2"/>
    <dgm:cxn modelId="{BD392B98-6C85-42B4-8086-2D26E2804762}" type="presOf" srcId="{2D02C3E6-AF94-4BDF-88E4-5162179B8DBA}" destId="{3084FF8D-C12B-4DD0-88C6-2A4D98E623CD}" srcOrd="0" destOrd="0" presId="urn:microsoft.com/office/officeart/2005/8/layout/default#2"/>
    <dgm:cxn modelId="{AC3FFB9F-76CB-4C4E-B1BD-2400178C7984}" type="presOf" srcId="{67CE92E4-9D99-4571-A766-9430C2AF0739}" destId="{D654FA4D-AC6A-4EC6-B32E-8B41C4A2A6B3}" srcOrd="0" destOrd="0" presId="urn:microsoft.com/office/officeart/2005/8/layout/default#2"/>
    <dgm:cxn modelId="{87EF44B9-694A-4113-B4CD-00E351977746}" type="presOf" srcId="{29371F3D-C1C7-4312-933A-D12401A2A2A7}" destId="{48B896C8-7DF1-4FC4-A6A8-E923817EB738}" srcOrd="0" destOrd="0" presId="urn:microsoft.com/office/officeart/2005/8/layout/default#2"/>
    <dgm:cxn modelId="{1D2EAFD5-32F2-42C8-9B8D-FF6ABB515DBD}" srcId="{4D2F191F-C6E3-41DD-928F-72EEFF6EA8A0}" destId="{E9746425-2267-46AE-A3DE-8DA4F11229C3}" srcOrd="3" destOrd="0" parTransId="{349765C0-B89E-4FFF-A730-1427CFCA64A5}" sibTransId="{A6212E12-2AB2-41A8-A9B5-65AB6440E4B2}"/>
    <dgm:cxn modelId="{8571ABD8-59F6-4B04-8309-5528739F9724}" srcId="{4D2F191F-C6E3-41DD-928F-72EEFF6EA8A0}" destId="{67CE92E4-9D99-4571-A766-9430C2AF0739}" srcOrd="0" destOrd="0" parTransId="{F74D8FFD-719F-4CBA-8F39-10081CD0F15E}" sibTransId="{04012AC9-9E8F-4B77-B898-A1CBD0888E49}"/>
    <dgm:cxn modelId="{7AF01281-AC82-4F62-9EDE-C47AC6543C6F}" type="presParOf" srcId="{7C2E8CE3-1920-4BC0-835F-4B7DC519A78B}" destId="{D654FA4D-AC6A-4EC6-B32E-8B41C4A2A6B3}" srcOrd="0" destOrd="0" presId="urn:microsoft.com/office/officeart/2005/8/layout/default#2"/>
    <dgm:cxn modelId="{3826020F-2BC8-4FCA-A428-6D183D99010C}" type="presParOf" srcId="{7C2E8CE3-1920-4BC0-835F-4B7DC519A78B}" destId="{08128612-6379-437A-B12D-2B5066CF48F4}" srcOrd="1" destOrd="0" presId="urn:microsoft.com/office/officeart/2005/8/layout/default#2"/>
    <dgm:cxn modelId="{A3C331B3-2989-43B5-BE04-263373047262}" type="presParOf" srcId="{7C2E8CE3-1920-4BC0-835F-4B7DC519A78B}" destId="{B2DA2F91-5524-40B5-8DDF-0265CDA72CCE}" srcOrd="2" destOrd="0" presId="urn:microsoft.com/office/officeart/2005/8/layout/default#2"/>
    <dgm:cxn modelId="{3AACCFB9-E18B-4317-9FB4-32F64582155A}" type="presParOf" srcId="{7C2E8CE3-1920-4BC0-835F-4B7DC519A78B}" destId="{1D48BEC3-E6A2-46A4-95B3-CC705B5CBF5A}" srcOrd="3" destOrd="0" presId="urn:microsoft.com/office/officeart/2005/8/layout/default#2"/>
    <dgm:cxn modelId="{762FDB98-48AF-4C6E-A034-0B7C1514CBA1}" type="presParOf" srcId="{7C2E8CE3-1920-4BC0-835F-4B7DC519A78B}" destId="{3084FF8D-C12B-4DD0-88C6-2A4D98E623CD}" srcOrd="4" destOrd="0" presId="urn:microsoft.com/office/officeart/2005/8/layout/default#2"/>
    <dgm:cxn modelId="{787F9456-AD01-4704-A7C8-4BEBB4455F05}" type="presParOf" srcId="{7C2E8CE3-1920-4BC0-835F-4B7DC519A78B}" destId="{29C9D74F-9042-4A92-9E64-71720F8F3E74}" srcOrd="5" destOrd="0" presId="urn:microsoft.com/office/officeart/2005/8/layout/default#2"/>
    <dgm:cxn modelId="{318F7F4B-06C2-4BFE-9E6C-BD5A56444BF0}" type="presParOf" srcId="{7C2E8CE3-1920-4BC0-835F-4B7DC519A78B}" destId="{19201ACA-0384-4D31-B077-8763E733C2C4}" srcOrd="6" destOrd="0" presId="urn:microsoft.com/office/officeart/2005/8/layout/default#2"/>
    <dgm:cxn modelId="{7EBB5689-C9A1-407C-AF19-24A98ABEA95C}" type="presParOf" srcId="{7C2E8CE3-1920-4BC0-835F-4B7DC519A78B}" destId="{B55C9520-E2B1-4C51-841B-64F23F7B1834}" srcOrd="7" destOrd="0" presId="urn:microsoft.com/office/officeart/2005/8/layout/default#2"/>
    <dgm:cxn modelId="{35CEF23F-76F3-4F32-B439-8965DF90C864}" type="presParOf" srcId="{7C2E8CE3-1920-4BC0-835F-4B7DC519A78B}" destId="{0730052D-EA0C-4BCF-9555-2C721E123534}" srcOrd="8" destOrd="0" presId="urn:microsoft.com/office/officeart/2005/8/layout/default#2"/>
    <dgm:cxn modelId="{BD8540CF-DC84-4EBB-B98B-25183339304C}" type="presParOf" srcId="{7C2E8CE3-1920-4BC0-835F-4B7DC519A78B}" destId="{17162B4B-EBF3-4FE6-B7FA-E4D684781A5B}" srcOrd="9" destOrd="0" presId="urn:microsoft.com/office/officeart/2005/8/layout/default#2"/>
    <dgm:cxn modelId="{9C2E5715-DD15-41DC-AF1F-963864D22B88}" type="presParOf" srcId="{7C2E8CE3-1920-4BC0-835F-4B7DC519A78B}" destId="{48B896C8-7DF1-4FC4-A6A8-E923817EB738}" srcOrd="10" destOrd="0" presId="urn:microsoft.com/office/officeart/2005/8/layout/defaul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A4A41B-C8F8-4A9A-A7FF-34B9D2820FE6}">
      <dsp:nvSpPr>
        <dsp:cNvPr id="0" name=""/>
        <dsp:cNvSpPr/>
      </dsp:nvSpPr>
      <dsp:spPr>
        <a:xfrm>
          <a:off x="0" y="121375"/>
          <a:ext cx="2401495" cy="14408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Workplace culture (‘fitting in’, informal support)</a:t>
          </a:r>
        </a:p>
      </dsp:txBody>
      <dsp:txXfrm>
        <a:off x="0" y="121375"/>
        <a:ext cx="2401495" cy="1440897"/>
      </dsp:txXfrm>
    </dsp:sp>
    <dsp:sp modelId="{FF32E45C-D1B5-4A8D-A555-9AB7C3AD4E37}">
      <dsp:nvSpPr>
        <dsp:cNvPr id="0" name=""/>
        <dsp:cNvSpPr/>
      </dsp:nvSpPr>
      <dsp:spPr>
        <a:xfrm>
          <a:off x="2641645" y="121375"/>
          <a:ext cx="2401495" cy="14408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Feedback &amp; Performance Support</a:t>
          </a:r>
        </a:p>
      </dsp:txBody>
      <dsp:txXfrm>
        <a:off x="2641645" y="121375"/>
        <a:ext cx="2401495" cy="1440897"/>
      </dsp:txXfrm>
    </dsp:sp>
    <dsp:sp modelId="{C83B8FF1-932C-4163-B623-312F3B13757A}">
      <dsp:nvSpPr>
        <dsp:cNvPr id="0" name=""/>
        <dsp:cNvSpPr/>
      </dsp:nvSpPr>
      <dsp:spPr>
        <a:xfrm>
          <a:off x="5283290" y="121375"/>
          <a:ext cx="2401495" cy="14408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Development &amp; learning opportunities</a:t>
          </a:r>
        </a:p>
      </dsp:txBody>
      <dsp:txXfrm>
        <a:off x="5283290" y="121375"/>
        <a:ext cx="2401495" cy="1440897"/>
      </dsp:txXfrm>
    </dsp:sp>
    <dsp:sp modelId="{863D926D-F23E-4A87-B5B1-655B1D6A1D3B}">
      <dsp:nvSpPr>
        <dsp:cNvPr id="0" name=""/>
        <dsp:cNvSpPr/>
      </dsp:nvSpPr>
      <dsp:spPr>
        <a:xfrm>
          <a:off x="1320822" y="1802422"/>
          <a:ext cx="2401495" cy="14408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Work allocation</a:t>
          </a:r>
        </a:p>
      </dsp:txBody>
      <dsp:txXfrm>
        <a:off x="1320822" y="1802422"/>
        <a:ext cx="2401495" cy="1440897"/>
      </dsp:txXfrm>
    </dsp:sp>
    <dsp:sp modelId="{6D506EED-B66A-4773-8165-F829E0731677}">
      <dsp:nvSpPr>
        <dsp:cNvPr id="0" name=""/>
        <dsp:cNvSpPr/>
      </dsp:nvSpPr>
      <dsp:spPr>
        <a:xfrm>
          <a:off x="3962467" y="1802422"/>
          <a:ext cx="2401495" cy="14408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Coaching &amp; mentoring</a:t>
          </a:r>
        </a:p>
      </dsp:txBody>
      <dsp:txXfrm>
        <a:off x="3962467" y="1802422"/>
        <a:ext cx="2401495" cy="14408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54FA4D-AC6A-4EC6-B32E-8B41C4A2A6B3}">
      <dsp:nvSpPr>
        <dsp:cNvPr id="0" name=""/>
        <dsp:cNvSpPr/>
      </dsp:nvSpPr>
      <dsp:spPr>
        <a:xfrm>
          <a:off x="0" y="121375"/>
          <a:ext cx="2401495" cy="14408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t>Who gives feedback?</a:t>
          </a:r>
        </a:p>
      </dsp:txBody>
      <dsp:txXfrm>
        <a:off x="0" y="121375"/>
        <a:ext cx="2401495" cy="1440897"/>
      </dsp:txXfrm>
    </dsp:sp>
    <dsp:sp modelId="{B2DA2F91-5524-40B5-8DDF-0265CDA72CCE}">
      <dsp:nvSpPr>
        <dsp:cNvPr id="0" name=""/>
        <dsp:cNvSpPr/>
      </dsp:nvSpPr>
      <dsp:spPr>
        <a:xfrm>
          <a:off x="2641645" y="121375"/>
          <a:ext cx="2401495" cy="14408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t>Whose feedback matters?</a:t>
          </a:r>
        </a:p>
      </dsp:txBody>
      <dsp:txXfrm>
        <a:off x="2641645" y="121375"/>
        <a:ext cx="2401495" cy="1440897"/>
      </dsp:txXfrm>
    </dsp:sp>
    <dsp:sp modelId="{3084FF8D-C12B-4DD0-88C6-2A4D98E623CD}">
      <dsp:nvSpPr>
        <dsp:cNvPr id="0" name=""/>
        <dsp:cNvSpPr/>
      </dsp:nvSpPr>
      <dsp:spPr>
        <a:xfrm>
          <a:off x="5283290" y="121375"/>
          <a:ext cx="2401495" cy="14408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t>Honesty/usefulness/ timeliness</a:t>
          </a:r>
        </a:p>
      </dsp:txBody>
      <dsp:txXfrm>
        <a:off x="5283290" y="121375"/>
        <a:ext cx="2401495" cy="1440897"/>
      </dsp:txXfrm>
    </dsp:sp>
    <dsp:sp modelId="{19201ACA-0384-4D31-B077-8763E733C2C4}">
      <dsp:nvSpPr>
        <dsp:cNvPr id="0" name=""/>
        <dsp:cNvSpPr/>
      </dsp:nvSpPr>
      <dsp:spPr>
        <a:xfrm>
          <a:off x="0" y="1802422"/>
          <a:ext cx="2401495" cy="14408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t>Stereotypes – professional identity</a:t>
          </a:r>
        </a:p>
      </dsp:txBody>
      <dsp:txXfrm>
        <a:off x="0" y="1802422"/>
        <a:ext cx="2401495" cy="1440897"/>
      </dsp:txXfrm>
    </dsp:sp>
    <dsp:sp modelId="{0730052D-EA0C-4BCF-9555-2C721E123534}">
      <dsp:nvSpPr>
        <dsp:cNvPr id="0" name=""/>
        <dsp:cNvSpPr/>
      </dsp:nvSpPr>
      <dsp:spPr>
        <a:xfrm>
          <a:off x="2641645" y="1802422"/>
          <a:ext cx="2401495" cy="14408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t>Stereotype threats – self limitation</a:t>
          </a:r>
        </a:p>
      </dsp:txBody>
      <dsp:txXfrm>
        <a:off x="2641645" y="1802422"/>
        <a:ext cx="2401495" cy="1440897"/>
      </dsp:txXfrm>
    </dsp:sp>
    <dsp:sp modelId="{48B896C8-7DF1-4FC4-A6A8-E923817EB738}">
      <dsp:nvSpPr>
        <dsp:cNvPr id="0" name=""/>
        <dsp:cNvSpPr/>
      </dsp:nvSpPr>
      <dsp:spPr>
        <a:xfrm>
          <a:off x="5283290" y="1802422"/>
          <a:ext cx="2401495" cy="14408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t>Microaggressions</a:t>
          </a:r>
        </a:p>
      </dsp:txBody>
      <dsp:txXfrm>
        <a:off x="5283290" y="1802422"/>
        <a:ext cx="2401495" cy="1440897"/>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2">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477DEA7-D83E-435D-9FBE-3E0DEF086CB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395E5258-5060-4544-81B5-2E5E0D93361D}"/>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89015E07-87E5-4938-9092-FAC1330F426C}" type="datetimeFigureOut">
              <a:rPr lang="en-US"/>
              <a:pPr>
                <a:defRPr/>
              </a:pPr>
              <a:t>9/17/2025</a:t>
            </a:fld>
            <a:endParaRPr lang="en-US"/>
          </a:p>
        </p:txBody>
      </p:sp>
      <p:sp>
        <p:nvSpPr>
          <p:cNvPr id="4" name="Footer Placeholder 3">
            <a:extLst>
              <a:ext uri="{FF2B5EF4-FFF2-40B4-BE49-F238E27FC236}">
                <a16:creationId xmlns:a16="http://schemas.microsoft.com/office/drawing/2014/main" id="{17EB3E8A-7318-4D11-8A77-CCD72CD82D68}"/>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5" name="Slide Number Placeholder 4">
            <a:extLst>
              <a:ext uri="{FF2B5EF4-FFF2-40B4-BE49-F238E27FC236}">
                <a16:creationId xmlns:a16="http://schemas.microsoft.com/office/drawing/2014/main" id="{9F8072AB-0749-437F-AA28-760EACEC3AB0}"/>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57A0F7B9-06EB-43A0-BF7E-D02E84F26034}"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02395FE-0D54-45D2-B949-50B095D0A80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GB"/>
          </a:p>
        </p:txBody>
      </p:sp>
      <p:sp>
        <p:nvSpPr>
          <p:cNvPr id="3" name="Date Placeholder 2">
            <a:extLst>
              <a:ext uri="{FF2B5EF4-FFF2-40B4-BE49-F238E27FC236}">
                <a16:creationId xmlns:a16="http://schemas.microsoft.com/office/drawing/2014/main" id="{915D8197-43C9-432B-B949-E7F34AD42146}"/>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DE8765C2-5FBB-43D1-8CD2-B3C099899AF5}" type="datetimeFigureOut">
              <a:rPr lang="en-GB"/>
              <a:pPr>
                <a:defRPr/>
              </a:pPr>
              <a:t>17/09/2025</a:t>
            </a:fld>
            <a:endParaRPr lang="en-GB"/>
          </a:p>
        </p:txBody>
      </p:sp>
      <p:sp>
        <p:nvSpPr>
          <p:cNvPr id="4" name="Slide Image Placeholder 3">
            <a:extLst>
              <a:ext uri="{FF2B5EF4-FFF2-40B4-BE49-F238E27FC236}">
                <a16:creationId xmlns:a16="http://schemas.microsoft.com/office/drawing/2014/main" id="{5192D3E6-6C4A-43EB-A6D1-E7F472A8AA69}"/>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F1C26194-BE8A-4345-9357-494A86BB1BE6}"/>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78A59BDF-B56D-4BA3-85A9-D3B6DA7B5D2E}"/>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GB"/>
          </a:p>
        </p:txBody>
      </p:sp>
      <p:sp>
        <p:nvSpPr>
          <p:cNvPr id="7" name="Slide Number Placeholder 6">
            <a:extLst>
              <a:ext uri="{FF2B5EF4-FFF2-40B4-BE49-F238E27FC236}">
                <a16:creationId xmlns:a16="http://schemas.microsoft.com/office/drawing/2014/main" id="{F923F2CD-4782-4D35-A56F-B8DBAE2DC35A}"/>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612551A0-E632-428E-80E2-666186FBEC81}"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29B39BBE-E2EA-B8AC-F8B2-E8540088F8E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5FC2BF1A-63B1-2A17-9FBD-CCE8FB71CE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a:t>At conclusion, reflect on what they illustrated. </a:t>
            </a:r>
          </a:p>
          <a:p>
            <a:pPr eaLnBrk="1" hangingPunct="1">
              <a:spcBef>
                <a:spcPct val="0"/>
              </a:spcBef>
            </a:pPr>
            <a:r>
              <a:rPr lang="en-GB" altLang="en-US"/>
              <a:t>What kind of person is this?</a:t>
            </a:r>
          </a:p>
          <a:p>
            <a:pPr eaLnBrk="1" hangingPunct="1">
              <a:spcBef>
                <a:spcPct val="0"/>
              </a:spcBef>
            </a:pPr>
            <a:r>
              <a:rPr lang="en-GB" altLang="en-US"/>
              <a:t>Where did you get the idea for this sort of person?</a:t>
            </a:r>
          </a:p>
          <a:p>
            <a:pPr eaLnBrk="1" hangingPunct="1">
              <a:spcBef>
                <a:spcPct val="0"/>
              </a:spcBef>
            </a:pPr>
            <a:r>
              <a:rPr lang="en-GB" altLang="en-US"/>
              <a:t>How is this person like you? Not like you? Like people you know?</a:t>
            </a:r>
          </a:p>
          <a:p>
            <a:pPr eaLnBrk="1" hangingPunct="1">
              <a:spcBef>
                <a:spcPct val="0"/>
              </a:spcBef>
            </a:pPr>
            <a:r>
              <a:rPr lang="en-GB" altLang="en-US"/>
              <a:t>What does this tell you about your assumptions about professional identity?</a:t>
            </a:r>
          </a:p>
          <a:p>
            <a:pPr eaLnBrk="1" hangingPunct="1">
              <a:spcBef>
                <a:spcPct val="0"/>
              </a:spcBef>
            </a:pPr>
            <a:r>
              <a:rPr lang="en-GB" altLang="en-US"/>
              <a:t>Is this a model which might influence the way you approach appraisal? </a:t>
            </a:r>
          </a:p>
        </p:txBody>
      </p:sp>
      <p:sp>
        <p:nvSpPr>
          <p:cNvPr id="15364" name="Slide Number Placeholder 3">
            <a:extLst>
              <a:ext uri="{FF2B5EF4-FFF2-40B4-BE49-F238E27FC236}">
                <a16:creationId xmlns:a16="http://schemas.microsoft.com/office/drawing/2014/main" id="{12F4464E-6A7C-E548-B1AD-12AFB4D5FFE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BC77EA7-3039-4E12-8D76-5BA5C1BA5B89}" type="slidenum">
              <a:rPr lang="en-GB" altLang="en-US">
                <a:latin typeface="Calibri" panose="020F0502020204030204" pitchFamily="34" charset="0"/>
              </a:rPr>
              <a:pPr/>
              <a:t>4</a:t>
            </a:fld>
            <a:endParaRPr lang="en-GB" altLang="en-US">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7614F002-39CE-5BEB-2DDB-95D144967E2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1617735F-724B-11A8-29CC-4792B259422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GB" altLang="en-US"/>
              <a:t>These are two examples of recent studies which highlight the limits of our objectivity in processes like selection and appraisal.  There are numerous others.  What’s going on here? </a:t>
            </a:r>
          </a:p>
        </p:txBody>
      </p:sp>
      <p:sp>
        <p:nvSpPr>
          <p:cNvPr id="18436" name="Slide Number Placeholder 3">
            <a:extLst>
              <a:ext uri="{FF2B5EF4-FFF2-40B4-BE49-F238E27FC236}">
                <a16:creationId xmlns:a16="http://schemas.microsoft.com/office/drawing/2014/main" id="{80AB19B5-1A6A-DBF9-12CA-D74DB406EF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88B903E-6129-4652-888B-353C705A4FB9}" type="slidenum">
              <a:rPr lang="en-GB" altLang="en-US">
                <a:latin typeface="Calibri" panose="020F0502020204030204" pitchFamily="34" charset="0"/>
              </a:rPr>
              <a:pPr/>
              <a:t>6</a:t>
            </a:fld>
            <a:endParaRPr lang="en-GB" altLang="en-US">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10291CE3-F6A3-8FC6-1EBC-BB3C1136DFC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FB75F62A-FC13-43E9-BD83-8C9AC5D5A026}"/>
              </a:ext>
            </a:extLst>
          </p:cNvPr>
          <p:cNvSpPr>
            <a:spLocks noGrp="1"/>
          </p:cNvSpPr>
          <p:nvPr>
            <p:ph type="body" idx="1"/>
          </p:nvPr>
        </p:nvSpPr>
        <p:spPr/>
        <p:txBody>
          <a:bodyPr>
            <a:normAutofit fontScale="77500" lnSpcReduction="20000"/>
          </a:bodyPr>
          <a:lstStyle/>
          <a:p>
            <a:pPr eaLnBrk="1" fontAlgn="auto" hangingPunct="1">
              <a:spcBef>
                <a:spcPts val="0"/>
              </a:spcBef>
              <a:spcAft>
                <a:spcPts val="0"/>
              </a:spcAft>
              <a:defRPr/>
            </a:pPr>
            <a:r>
              <a:rPr lang="en-GB" b="1" dirty="0">
                <a:latin typeface="Arial" panose="020B0604020202020204" pitchFamily="34" charset="0"/>
                <a:cs typeface="Arial" panose="020B0604020202020204" pitchFamily="34" charset="0"/>
              </a:rPr>
              <a:t>Unconscious bias </a:t>
            </a:r>
            <a:r>
              <a:rPr lang="en-GB" dirty="0">
                <a:latin typeface="Arial" panose="020B0604020202020204" pitchFamily="34" charset="0"/>
                <a:cs typeface="Arial" panose="020B0604020202020204" pitchFamily="34" charset="0"/>
              </a:rPr>
              <a:t>refers to a bias that we are unaware of, which happens outside of our control. It is a bias that happens automatically and is triggered by our brain making quick judgments and assessments of people and situations, influenced by our </a:t>
            </a:r>
            <a:r>
              <a:rPr lang="en-GB" b="1" dirty="0">
                <a:latin typeface="Arial" panose="020B0604020202020204" pitchFamily="34" charset="0"/>
                <a:cs typeface="Arial" panose="020B0604020202020204" pitchFamily="34" charset="0"/>
              </a:rPr>
              <a:t>background</a:t>
            </a:r>
            <a:r>
              <a:rPr lang="en-GB" dirty="0">
                <a:latin typeface="Arial" panose="020B0604020202020204" pitchFamily="34" charset="0"/>
                <a:cs typeface="Arial" panose="020B0604020202020204" pitchFamily="34" charset="0"/>
              </a:rPr>
              <a:t>, </a:t>
            </a:r>
            <a:r>
              <a:rPr lang="en-GB" b="1" dirty="0">
                <a:latin typeface="Arial" panose="020B0604020202020204" pitchFamily="34" charset="0"/>
                <a:cs typeface="Arial" panose="020B0604020202020204" pitchFamily="34" charset="0"/>
              </a:rPr>
              <a:t>cultural environment </a:t>
            </a:r>
            <a:r>
              <a:rPr lang="en-GB" dirty="0">
                <a:latin typeface="Arial" panose="020B0604020202020204" pitchFamily="34" charset="0"/>
                <a:cs typeface="Arial" panose="020B0604020202020204" pitchFamily="34" charset="0"/>
              </a:rPr>
              <a:t>and </a:t>
            </a:r>
            <a:r>
              <a:rPr lang="en-GB" b="1" dirty="0">
                <a:latin typeface="Arial" panose="020B0604020202020204" pitchFamily="34" charset="0"/>
                <a:cs typeface="Arial" panose="020B0604020202020204" pitchFamily="34" charset="0"/>
              </a:rPr>
              <a:t>personal experiences. </a:t>
            </a:r>
            <a:r>
              <a:rPr lang="en-GB" dirty="0">
                <a:latin typeface="Arial" panose="020B0604020202020204" pitchFamily="34" charset="0"/>
                <a:cs typeface="Arial" panose="020B0604020202020204" pitchFamily="34" charset="0"/>
              </a:rPr>
              <a:t>Some researchers will used the term ‘implicit association’. This is because, cognitively, what is happening is that the mind is automatically making associations between particular things, characteristics or people below the level of your attention, and these can be brought into some level of attention with effort. </a:t>
            </a:r>
          </a:p>
          <a:p>
            <a:pPr eaLnBrk="1" fontAlgn="auto" hangingPunct="1">
              <a:spcBef>
                <a:spcPts val="0"/>
              </a:spcBef>
              <a:spcAft>
                <a:spcPts val="0"/>
              </a:spcAft>
              <a:buFont typeface="Lucida Grande"/>
              <a:buNone/>
              <a:defRPr/>
            </a:pPr>
            <a:r>
              <a:rPr lang="en-GB" dirty="0">
                <a:latin typeface="Arial" panose="020B0604020202020204" pitchFamily="34" charset="0"/>
                <a:cs typeface="Arial" panose="020B0604020202020204" pitchFamily="34" charset="0"/>
              </a:rPr>
              <a:t>(ECU: 2013 </a:t>
            </a:r>
            <a:r>
              <a:rPr lang="en-GB" i="1" dirty="0">
                <a:latin typeface="Arial" panose="020B0604020202020204" pitchFamily="34" charset="0"/>
                <a:cs typeface="Arial" panose="020B0604020202020204" pitchFamily="34" charset="0"/>
              </a:rPr>
              <a:t>Unconscious bias in higher education</a:t>
            </a:r>
            <a:r>
              <a:rPr lang="en-GB" dirty="0">
                <a:latin typeface="Arial" panose="020B0604020202020204" pitchFamily="34" charset="0"/>
                <a:cs typeface="Arial" panose="020B0604020202020204" pitchFamily="34" charset="0"/>
              </a:rPr>
              <a:t>)</a:t>
            </a:r>
          </a:p>
          <a:p>
            <a:pPr eaLnBrk="1" fontAlgn="auto" hangingPunct="1">
              <a:spcBef>
                <a:spcPts val="0"/>
              </a:spcBef>
              <a:spcAft>
                <a:spcPts val="0"/>
              </a:spcAft>
              <a:defRPr/>
            </a:pPr>
            <a:endParaRPr lang="en-GB" dirty="0"/>
          </a:p>
          <a:p>
            <a:pPr eaLnBrk="1" fontAlgn="auto" hangingPunct="1">
              <a:spcBef>
                <a:spcPts val="0"/>
              </a:spcBef>
              <a:spcAft>
                <a:spcPts val="0"/>
              </a:spcAft>
              <a:defRPr/>
            </a:pPr>
            <a:r>
              <a:rPr lang="en-GB" dirty="0"/>
              <a:t>Talk through influences on our thoughts and actions. Refer to the structural inequalities in the labour market we discussed earlier as part of the discussion. Highlight that influences may be below or above the line of ‘consciousness’ and that we can attend to them to move them up into our conscious thinking and thus manage our responses. </a:t>
            </a:r>
            <a:r>
              <a:rPr lang="en-GB" dirty="0">
                <a:latin typeface="Arial" panose="020B0604020202020204" pitchFamily="34" charset="0"/>
                <a:cs typeface="Arial" panose="020B0604020202020204" pitchFamily="34" charset="0"/>
              </a:rPr>
              <a:t>Some things are harder to bring to the surface than others – some because they are psychologically challenging, but some because they are so taken for granted by us and those around us that they are just very, very hard to see.  Where cultural assumptions are shared and there isn’t much diversity this is a particular problem – if you consider the outline of this iceberg and think of a </a:t>
            </a:r>
            <a:r>
              <a:rPr lang="en-GB" dirty="0" err="1">
                <a:latin typeface="Arial" panose="020B0604020202020204" pitchFamily="34" charset="0"/>
                <a:cs typeface="Arial" panose="020B0604020202020204" pitchFamily="34" charset="0"/>
              </a:rPr>
              <a:t>mold</a:t>
            </a:r>
            <a:r>
              <a:rPr lang="en-GB" dirty="0">
                <a:latin typeface="Arial" panose="020B0604020202020204" pitchFamily="34" charset="0"/>
                <a:cs typeface="Arial" panose="020B0604020202020204" pitchFamily="34" charset="0"/>
              </a:rPr>
              <a:t> around the edges, that </a:t>
            </a:r>
            <a:r>
              <a:rPr lang="en-GB" dirty="0" err="1">
                <a:latin typeface="Arial" panose="020B0604020202020204" pitchFamily="34" charset="0"/>
                <a:cs typeface="Arial" panose="020B0604020202020204" pitchFamily="34" charset="0"/>
              </a:rPr>
              <a:t>mold</a:t>
            </a:r>
            <a:r>
              <a:rPr lang="en-GB" dirty="0">
                <a:latin typeface="Arial" panose="020B0604020202020204" pitchFamily="34" charset="0"/>
                <a:cs typeface="Arial" panose="020B0604020202020204" pitchFamily="34" charset="0"/>
              </a:rPr>
              <a:t> will be almost impossible to see as long as it fits the iceberg exactly. If the light changes, or the ice melts a bit, or someone dumps some dye on the ice that only affects ice – or only affects the material of the </a:t>
            </a:r>
            <a:r>
              <a:rPr lang="en-GB" dirty="0" err="1">
                <a:latin typeface="Arial" panose="020B0604020202020204" pitchFamily="34" charset="0"/>
                <a:cs typeface="Arial" panose="020B0604020202020204" pitchFamily="34" charset="0"/>
              </a:rPr>
              <a:t>mold</a:t>
            </a:r>
            <a:r>
              <a:rPr lang="en-GB" dirty="0">
                <a:latin typeface="Arial" panose="020B0604020202020204" pitchFamily="34" charset="0"/>
                <a:cs typeface="Arial" panose="020B0604020202020204" pitchFamily="34" charset="0"/>
              </a:rPr>
              <a:t>, you can see it. That’s the sort of thing that happens in situations where we have things like cultural contact, or when social change is happening, or when our day to day practice no longer fits older cultural stereotypes, symbols or expectations – you can get a bit of space where you see that the </a:t>
            </a:r>
            <a:r>
              <a:rPr lang="en-GB" dirty="0" err="1">
                <a:latin typeface="Arial" panose="020B0604020202020204" pitchFamily="34" charset="0"/>
                <a:cs typeface="Arial" panose="020B0604020202020204" pitchFamily="34" charset="0"/>
              </a:rPr>
              <a:t>mold</a:t>
            </a:r>
            <a:r>
              <a:rPr lang="en-GB" dirty="0">
                <a:latin typeface="Arial" panose="020B0604020202020204" pitchFamily="34" charset="0"/>
                <a:cs typeface="Arial" panose="020B0604020202020204" pitchFamily="34" charset="0"/>
              </a:rPr>
              <a:t> and the contents don’t quite fit. This opens up possibilities but is often also quite disconcerting, and it’s a common experience in change situations. You can, essentially, </a:t>
            </a:r>
            <a:r>
              <a:rPr lang="en-GB" dirty="0" err="1">
                <a:latin typeface="Arial" panose="020B0604020202020204" pitchFamily="34" charset="0"/>
                <a:cs typeface="Arial" panose="020B0604020202020204" pitchFamily="34" charset="0"/>
              </a:rPr>
              <a:t>remold</a:t>
            </a:r>
            <a:r>
              <a:rPr lang="en-GB" dirty="0">
                <a:latin typeface="Arial" panose="020B0604020202020204" pitchFamily="34" charset="0"/>
                <a:cs typeface="Arial" panose="020B0604020202020204" pitchFamily="34" charset="0"/>
              </a:rPr>
              <a:t> the iceberg. Metaphorically, this is true for your thinking, and it’s also true for organisational cultures. In both cases, it takes attention and work.</a:t>
            </a:r>
          </a:p>
          <a:p>
            <a:pPr eaLnBrk="1" fontAlgn="auto" hangingPunct="1">
              <a:spcBef>
                <a:spcPts val="0"/>
              </a:spcBef>
              <a:spcAft>
                <a:spcPts val="0"/>
              </a:spcAft>
              <a:defRPr/>
            </a:pPr>
            <a:endParaRPr lang="en-GB" dirty="0">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dirty="0"/>
              <a:t>Return to examples above – impact of images of ‘scientist’ or ‘civil servant’, and also how structural privileges – access to networks, information, </a:t>
            </a:r>
            <a:r>
              <a:rPr lang="en-GB" dirty="0" err="1"/>
              <a:t>etc</a:t>
            </a:r>
            <a:r>
              <a:rPr lang="en-GB" dirty="0"/>
              <a:t> – can impact on those outcomes. Relate to this </a:t>
            </a:r>
            <a:r>
              <a:rPr lang="en-GB" dirty="0" err="1"/>
              <a:t>diagramme</a:t>
            </a:r>
            <a:r>
              <a:rPr lang="en-GB" dirty="0"/>
              <a:t>.</a:t>
            </a:r>
          </a:p>
        </p:txBody>
      </p:sp>
      <p:sp>
        <p:nvSpPr>
          <p:cNvPr id="20484" name="Slide Number Placeholder 3">
            <a:extLst>
              <a:ext uri="{FF2B5EF4-FFF2-40B4-BE49-F238E27FC236}">
                <a16:creationId xmlns:a16="http://schemas.microsoft.com/office/drawing/2014/main" id="{06EB6130-DD62-6235-844A-94A3C177DCD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FB9A5F-330A-48A7-9797-531B618501DE}" type="slidenum">
              <a:rPr lang="en-GB" altLang="en-US">
                <a:latin typeface="Calibri" panose="020F0502020204030204" pitchFamily="34" charset="0"/>
              </a:rPr>
              <a:pPr/>
              <a:t>7</a:t>
            </a:fld>
            <a:endParaRPr lang="en-GB" altLang="en-US">
              <a:latin typeface="Calibri" panose="020F0502020204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2FCA4FCB-868D-4591-6200-C9CA6A7C23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8F4BF062-DABB-4D3D-A064-2AF041A4FA3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a:t>In this chart the red columns represent the biases people will confidentially admit to. Almost no one will admit to having a prejudice against disabled people or women. However when unconscious biases are measured (the blue columns) nearly 40% of people have unconscious biases against particular genders and black people, This massive discrepancy between our conscious and unconscious biases is the opportunity we have to improve our people decisions, and lever the advantages of talent for the benefit of our organisations. (Research by Abrams D &amp; Houston D 2006)</a:t>
            </a:r>
            <a:r>
              <a:rPr lang="en-US" altLang="en-US"/>
              <a:t> </a:t>
            </a:r>
          </a:p>
          <a:p>
            <a:pPr eaLnBrk="1" hangingPunct="1">
              <a:spcBef>
                <a:spcPct val="0"/>
              </a:spcBef>
            </a:pPr>
            <a:endParaRPr lang="en-US" altLang="en-US"/>
          </a:p>
          <a:p>
            <a:pPr eaLnBrk="1" hangingPunct="1">
              <a:spcBef>
                <a:spcPct val="0"/>
              </a:spcBef>
            </a:pPr>
            <a:r>
              <a:rPr lang="en-US" altLang="en-US"/>
              <a:t>Issues:</a:t>
            </a:r>
          </a:p>
          <a:p>
            <a:pPr eaLnBrk="1" hangingPunct="1">
              <a:spcBef>
                <a:spcPct val="0"/>
              </a:spcBef>
            </a:pPr>
            <a:r>
              <a:rPr lang="en-US" altLang="en-US"/>
              <a:t>Social desirability</a:t>
            </a:r>
          </a:p>
          <a:p>
            <a:pPr eaLnBrk="1" hangingPunct="1">
              <a:spcBef>
                <a:spcPct val="0"/>
              </a:spcBef>
            </a:pPr>
            <a:r>
              <a:rPr lang="en-US" altLang="en-US"/>
              <a:t>Management of bias</a:t>
            </a:r>
          </a:p>
          <a:p>
            <a:pPr eaLnBrk="1" hangingPunct="1">
              <a:spcBef>
                <a:spcPct val="0"/>
              </a:spcBef>
            </a:pPr>
            <a:r>
              <a:rPr lang="en-US" altLang="en-US"/>
              <a:t>Some biases harder to see/recognise</a:t>
            </a:r>
          </a:p>
          <a:p>
            <a:pPr eaLnBrk="1" hangingPunct="1">
              <a:spcBef>
                <a:spcPct val="0"/>
              </a:spcBef>
            </a:pPr>
            <a:endParaRPr lang="en-US" altLang="en-US"/>
          </a:p>
          <a:p>
            <a:pPr eaLnBrk="1" hangingPunct="1">
              <a:spcBef>
                <a:spcPct val="0"/>
              </a:spcBef>
            </a:pPr>
            <a:r>
              <a:rPr lang="en-US" altLang="en-US"/>
              <a:t>Also note – these are older stats, so very likely to have changed post-Brexit.</a:t>
            </a:r>
          </a:p>
          <a:p>
            <a:pPr eaLnBrk="1" hangingPunct="1">
              <a:spcBef>
                <a:spcPct val="0"/>
              </a:spcBef>
            </a:pPr>
            <a:endParaRPr lang="en-GB" altLang="en-US"/>
          </a:p>
        </p:txBody>
      </p:sp>
      <p:sp>
        <p:nvSpPr>
          <p:cNvPr id="23556" name="Slide Number Placeholder 3">
            <a:extLst>
              <a:ext uri="{FF2B5EF4-FFF2-40B4-BE49-F238E27FC236}">
                <a16:creationId xmlns:a16="http://schemas.microsoft.com/office/drawing/2014/main" id="{8AA627C0-C969-DD5B-B8B1-910692F3E7B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F6526DA-97F4-4CBD-8658-3A436EE1FFE9}" type="slidenum">
              <a:rPr lang="en-GB" altLang="en-US">
                <a:latin typeface="Calibri" panose="020F0502020204030204" pitchFamily="34" charset="0"/>
              </a:rPr>
              <a:pPr/>
              <a:t>9</a:t>
            </a:fld>
            <a:endParaRPr lang="en-GB" altLang="en-US">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E001612D-1FFF-A0CD-1153-F5AFE1570C9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D451ED5C-A6CE-717D-BD26-2C8B0313211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a:t>Discuss each type briefly. Then ask them to consider:</a:t>
            </a:r>
          </a:p>
          <a:p>
            <a:pPr eaLnBrk="1" hangingPunct="1">
              <a:spcBef>
                <a:spcPct val="0"/>
              </a:spcBef>
            </a:pPr>
            <a:endParaRPr lang="en-GB" altLang="en-US"/>
          </a:p>
          <a:p>
            <a:pPr eaLnBrk="1" hangingPunct="1">
              <a:spcBef>
                <a:spcPct val="0"/>
              </a:spcBef>
            </a:pPr>
            <a:r>
              <a:rPr lang="en-GB" altLang="en-US"/>
              <a:t>Provide an example of each of these, either ones they’ve observed or theoretical ones.</a:t>
            </a:r>
          </a:p>
          <a:p>
            <a:pPr eaLnBrk="1" hangingPunct="1">
              <a:spcBef>
                <a:spcPct val="0"/>
              </a:spcBef>
            </a:pPr>
            <a:r>
              <a:rPr lang="en-GB" altLang="en-US"/>
              <a:t>How could each of these types of bias impact on appraisal.  Also think about impacts on career progression and development, and on the various people who might be involved in the appraisal process. </a:t>
            </a:r>
          </a:p>
          <a:p>
            <a:pPr eaLnBrk="1" hangingPunct="1">
              <a:spcBef>
                <a:spcPct val="0"/>
              </a:spcBef>
            </a:pPr>
            <a:endParaRPr lang="en-GB" altLang="en-US"/>
          </a:p>
          <a:p>
            <a:pPr eaLnBrk="1" hangingPunct="1">
              <a:spcBef>
                <a:spcPct val="0"/>
              </a:spcBef>
            </a:pPr>
            <a:r>
              <a:rPr lang="en-GB" altLang="en-US"/>
              <a:t>Suggest they think back to the ‘good doctor’ they drew in the first exercise.</a:t>
            </a:r>
          </a:p>
          <a:p>
            <a:pPr eaLnBrk="1" hangingPunct="1">
              <a:spcBef>
                <a:spcPct val="0"/>
              </a:spcBef>
            </a:pPr>
            <a:endParaRPr lang="en-GB" altLang="en-US"/>
          </a:p>
          <a:p>
            <a:pPr eaLnBrk="1" hangingPunct="1">
              <a:spcBef>
                <a:spcPct val="0"/>
              </a:spcBef>
            </a:pPr>
            <a:r>
              <a:rPr lang="en-GB" altLang="en-US"/>
              <a:t>At end, take some feedback on key points, questions. The following slides can summarise areas of risk. </a:t>
            </a:r>
          </a:p>
        </p:txBody>
      </p:sp>
      <p:sp>
        <p:nvSpPr>
          <p:cNvPr id="25604" name="Slide Number Placeholder 3">
            <a:extLst>
              <a:ext uri="{FF2B5EF4-FFF2-40B4-BE49-F238E27FC236}">
                <a16:creationId xmlns:a16="http://schemas.microsoft.com/office/drawing/2014/main" id="{79679DAC-233A-E1E2-EA6C-EFEB36E5AD3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3858484-89E7-491C-927B-8D3A321D7F92}" type="slidenum">
              <a:rPr lang="en-GB" altLang="en-US">
                <a:latin typeface="Calibri" panose="020F0502020204030204" pitchFamily="34" charset="0"/>
              </a:rPr>
              <a:pPr/>
              <a:t>10</a:t>
            </a:fld>
            <a:endParaRPr lang="en-GB" altLang="en-US">
              <a:latin typeface="Calibri" panose="020F0502020204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CF11AAFA-14A3-C411-4A45-6161AAEEB3D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18E4EBB8-0067-2DCD-FAF2-6E097BC412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GB" altLang="en-US"/>
              <a:t>How did these link to your discussion of assessment processes? Will bias in these areas be likely to show in assessments? How do they relate to assessment processes themselves?</a:t>
            </a:r>
          </a:p>
        </p:txBody>
      </p:sp>
      <p:sp>
        <p:nvSpPr>
          <p:cNvPr id="27652" name="Slide Number Placeholder 3">
            <a:extLst>
              <a:ext uri="{FF2B5EF4-FFF2-40B4-BE49-F238E27FC236}">
                <a16:creationId xmlns:a16="http://schemas.microsoft.com/office/drawing/2014/main" id="{7F78C85D-0B98-C8C3-8C1A-ED2FE14A1E2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37F3C1B-8B18-43C7-A110-B4EA926AB997}" type="slidenum">
              <a:rPr lang="en-GB" altLang="en-US">
                <a:latin typeface="Calibri" panose="020F0502020204030204" pitchFamily="34" charset="0"/>
              </a:rPr>
              <a:pPr/>
              <a:t>11</a:t>
            </a:fld>
            <a:endParaRPr lang="en-GB" altLang="en-US">
              <a:latin typeface="Calibri" panose="020F0502020204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2BAEB6CA-5E0D-CDC7-5534-7515EA52154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23A3EB8A-3E53-9CB9-9407-5FA535AB01C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GB" altLang="en-US"/>
              <a:t>These are some of the techniques used to identify and manage bias. Handouts with further information on IATs and encounter diaries are will be sent out with the slides. NES’s management development network has good learning resources on areas like managing with emotional intelligence. You can find these online via the Knowledge Network.</a:t>
            </a:r>
          </a:p>
        </p:txBody>
      </p:sp>
      <p:sp>
        <p:nvSpPr>
          <p:cNvPr id="30724" name="Slide Number Placeholder 3">
            <a:extLst>
              <a:ext uri="{FF2B5EF4-FFF2-40B4-BE49-F238E27FC236}">
                <a16:creationId xmlns:a16="http://schemas.microsoft.com/office/drawing/2014/main" id="{03E0C6D4-69D2-187A-3498-46A3FB976E8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05534EA-63D9-4987-93C5-C44F9DBBB4AA}" type="slidenum">
              <a:rPr lang="en-GB" altLang="en-US">
                <a:latin typeface="Calibri" panose="020F0502020204030204" pitchFamily="34" charset="0"/>
              </a:rPr>
              <a:pPr/>
              <a:t>13</a:t>
            </a:fld>
            <a:endParaRPr lang="en-GB" altLang="en-US">
              <a:latin typeface="Calibri" panose="020F0502020204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0BA472E7-FF92-0E46-960D-2233756F9DF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6B181789-2162-2132-F726-5373854799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Interventions in experiments showed that when people primed themselves by activities or statements expressing a commitment to fairness, they were more likely to act fairly.This isn't foolproof, and be aware that experimental conditions are not the real world – in particular, they are not usually conducted with people who know each other and have ongoing relationships, power, hierarchies.</a:t>
            </a:r>
          </a:p>
          <a:p>
            <a:pPr eaLnBrk="1" hangingPunct="1">
              <a:spcBef>
                <a:spcPct val="0"/>
              </a:spcBef>
            </a:pPr>
            <a:endParaRPr lang="en-US" altLang="en-US"/>
          </a:p>
          <a:p>
            <a:pPr eaLnBrk="1" hangingPunct="1">
              <a:spcBef>
                <a:spcPct val="0"/>
              </a:spcBef>
            </a:pPr>
            <a:r>
              <a:rPr lang="en-US" altLang="en-US"/>
              <a:t>Think about how bias or prejudice might impact on the information that is there and the information that is not. This could impact on the existence of information, how the information is expressed, and also on how information is interpreted – whether by you or by other actors in this process. Studies show that affinity and confirmation bias in particular are real risks in assessment processes. We have an idea of what good looks like and are more apt to see things that confirm what we believe. When we think people who conform to our internal image of a 'doctor' or a 'manager' or whatever do well in a role,we tend to attribute this to their talent. When they do badly we tend to attribute it to external factors. With a counterstereotypical person we tend to do exactly the opposite.We are more critical of some people than others, and affinities can affect how we give feedback.</a:t>
            </a:r>
          </a:p>
          <a:p>
            <a:pPr eaLnBrk="1" hangingPunct="1">
              <a:spcBef>
                <a:spcPct val="0"/>
              </a:spcBef>
            </a:pPr>
            <a:endParaRPr lang="en-US" altLang="en-US"/>
          </a:p>
          <a:p>
            <a:pPr eaLnBrk="1" hangingPunct="1">
              <a:spcBef>
                <a:spcPct val="0"/>
              </a:spcBef>
            </a:pPr>
            <a:r>
              <a:rPr lang="en-US" altLang="en-US"/>
              <a:t>Use the process -- but unlike 'the Force' it's not infallible. People in a process can break it. Quite a lot of thought goes into these processes to make them tend towards fairness, and they will guide you in that direction. Check yourself against the process. But do so thoughtfully, bearing in mind the things we've discussed today. You are not a robot, and your judgement will be important.</a:t>
            </a:r>
          </a:p>
          <a:p>
            <a:pPr eaLnBrk="1" hangingPunct="1">
              <a:spcBef>
                <a:spcPct val="0"/>
              </a:spcBef>
            </a:pPr>
            <a:endParaRPr lang="en-US" altLang="en-US"/>
          </a:p>
          <a:p>
            <a:pPr eaLnBrk="1" hangingPunct="1">
              <a:spcBef>
                <a:spcPct val="0"/>
              </a:spcBef>
            </a:pPr>
            <a:r>
              <a:rPr lang="en-US" altLang="en-US"/>
              <a:t>Finally, if something looks wrong, it probably is. More importantly, you may be in a more powerful position than the person who is on the receiving end of the injustice.</a:t>
            </a:r>
          </a:p>
        </p:txBody>
      </p:sp>
      <p:sp>
        <p:nvSpPr>
          <p:cNvPr id="33796" name="Slide Number Placeholder 3">
            <a:extLst>
              <a:ext uri="{FF2B5EF4-FFF2-40B4-BE49-F238E27FC236}">
                <a16:creationId xmlns:a16="http://schemas.microsoft.com/office/drawing/2014/main" id="{3C16CF95-ECCC-896A-BFE6-72C25053E76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245BED3-DB8A-4D4A-841A-97C4DBD238CD}" type="slidenum">
              <a:rPr lang="en-GB" altLang="en-US">
                <a:latin typeface="Calibri" panose="020F0502020204030204" pitchFamily="34" charset="0"/>
              </a:rPr>
              <a:pPr/>
              <a:t>15</a:t>
            </a:fld>
            <a:endParaRPr lang="en-GB"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8C34F519-8937-B207-9E0D-5DA3398D3001}"/>
              </a:ext>
            </a:extLst>
          </p:cNvPr>
          <p:cNvSpPr/>
          <p:nvPr userDrawn="1"/>
        </p:nvSpPr>
        <p:spPr>
          <a:xfrm>
            <a:off x="1323975" y="100013"/>
            <a:ext cx="7820025" cy="1060450"/>
          </a:xfrm>
          <a:prstGeom prst="rect">
            <a:avLst/>
          </a:prstGeom>
          <a:solidFill>
            <a:srgbClr val="17365E"/>
          </a:solidFill>
          <a:effectLst/>
        </p:spPr>
        <p:style>
          <a:lnRef idx="1">
            <a:schemeClr val="accent1"/>
          </a:lnRef>
          <a:fillRef idx="3">
            <a:schemeClr val="accent1"/>
          </a:fillRef>
          <a:effectRef idx="2">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en-US"/>
          </a:p>
        </p:txBody>
      </p:sp>
      <p:pic>
        <p:nvPicPr>
          <p:cNvPr id="5" name="Picture 8">
            <a:extLst>
              <a:ext uri="{FF2B5EF4-FFF2-40B4-BE49-F238E27FC236}">
                <a16:creationId xmlns:a16="http://schemas.microsoft.com/office/drawing/2014/main" id="{2DF78ECE-FCA9-D635-61DD-2B06B2A6A3B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98425"/>
            <a:ext cx="1200150" cy="106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Placeholder 4"/>
          <p:cNvSpPr>
            <a:spLocks noGrp="1"/>
          </p:cNvSpPr>
          <p:nvPr>
            <p:ph type="body" sz="quarter" idx="11"/>
          </p:nvPr>
        </p:nvSpPr>
        <p:spPr>
          <a:xfrm>
            <a:off x="1528260" y="189310"/>
            <a:ext cx="7255517" cy="519113"/>
          </a:xfrm>
        </p:spPr>
        <p:txBody>
          <a:bodyPr>
            <a:normAutofit/>
          </a:bodyPr>
          <a:lstStyle>
            <a:lvl1pPr marL="0" indent="0">
              <a:buNone/>
              <a:defRPr sz="3600" baseline="0">
                <a:solidFill>
                  <a:srgbClr val="FFFFFF"/>
                </a:solidFill>
                <a:latin typeface="Source Sans Pro"/>
                <a:cs typeface="Source Sans Pro"/>
              </a:defRPr>
            </a:lvl1pPr>
          </a:lstStyle>
          <a:p>
            <a:pPr lvl="0"/>
            <a:endParaRPr lang="en-GB"/>
          </a:p>
        </p:txBody>
      </p:sp>
      <p:sp>
        <p:nvSpPr>
          <p:cNvPr id="3" name="Text Placeholder 2"/>
          <p:cNvSpPr>
            <a:spLocks noGrp="1"/>
          </p:cNvSpPr>
          <p:nvPr>
            <p:ph type="body" sz="quarter" idx="12"/>
          </p:nvPr>
        </p:nvSpPr>
        <p:spPr>
          <a:xfrm>
            <a:off x="1528260" y="708423"/>
            <a:ext cx="7255517" cy="452393"/>
          </a:xfrm>
        </p:spPr>
        <p:txBody>
          <a:bodyPr>
            <a:normAutofit/>
          </a:bodyPr>
          <a:lstStyle>
            <a:lvl1pPr marL="0" indent="0">
              <a:buNone/>
              <a:defRPr sz="2800">
                <a:solidFill>
                  <a:srgbClr val="66CCFF"/>
                </a:solidFill>
              </a:defRPr>
            </a:lvl1pPr>
            <a:lvl2pPr marL="457200" indent="0" algn="l">
              <a:buNone/>
              <a:defRPr>
                <a:solidFill>
                  <a:srgbClr val="66CCFF"/>
                </a:solidFill>
              </a:defRPr>
            </a:lvl2pPr>
          </a:lstStyle>
          <a:p>
            <a:pPr lvl="0"/>
            <a:r>
              <a:rPr lang="en-US"/>
              <a:t>Click to edit Master text styles</a:t>
            </a:r>
          </a:p>
        </p:txBody>
      </p:sp>
      <p:sp>
        <p:nvSpPr>
          <p:cNvPr id="6" name="Picture Placeholder 5"/>
          <p:cNvSpPr>
            <a:spLocks noGrp="1"/>
          </p:cNvSpPr>
          <p:nvPr>
            <p:ph type="pic" sz="quarter" idx="13"/>
          </p:nvPr>
        </p:nvSpPr>
        <p:spPr>
          <a:xfrm>
            <a:off x="0" y="1276350"/>
            <a:ext cx="9144000" cy="3867150"/>
          </a:xfrm>
        </p:spPr>
        <p:txBody>
          <a:bodyPr rtlCol="0">
            <a:normAutofit/>
          </a:bodyPr>
          <a:lstStyle>
            <a:lvl1pPr>
              <a:defRPr>
                <a:solidFill>
                  <a:srgbClr val="17365E"/>
                </a:solidFill>
              </a:defRPr>
            </a:lvl1pPr>
          </a:lstStyle>
          <a:p>
            <a:pPr lvl="0"/>
            <a:endParaRPr lang="en-US" noProof="0"/>
          </a:p>
        </p:txBody>
      </p:sp>
    </p:spTree>
    <p:extLst>
      <p:ext uri="{BB962C8B-B14F-4D97-AF65-F5344CB8AC3E}">
        <p14:creationId xmlns:p14="http://schemas.microsoft.com/office/powerpoint/2010/main" val="2885352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73C95B6B-E412-2625-DF9E-F65DB5B7870A}"/>
              </a:ext>
            </a:extLst>
          </p:cNvPr>
          <p:cNvSpPr/>
          <p:nvPr userDrawn="1"/>
        </p:nvSpPr>
        <p:spPr>
          <a:xfrm>
            <a:off x="0" y="0"/>
            <a:ext cx="9144000" cy="347663"/>
          </a:xfrm>
          <a:prstGeom prst="rect">
            <a:avLst/>
          </a:prstGeom>
          <a:solidFill>
            <a:srgbClr val="17365E"/>
          </a:solidFill>
          <a:effectLst/>
        </p:spPr>
        <p:style>
          <a:lnRef idx="1">
            <a:schemeClr val="accent1"/>
          </a:lnRef>
          <a:fillRef idx="3">
            <a:schemeClr val="accent1"/>
          </a:fillRef>
          <a:effectRef idx="2">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en-US"/>
          </a:p>
        </p:txBody>
      </p:sp>
      <p:sp>
        <p:nvSpPr>
          <p:cNvPr id="4" name="Rectangle 6">
            <a:extLst>
              <a:ext uri="{FF2B5EF4-FFF2-40B4-BE49-F238E27FC236}">
                <a16:creationId xmlns:a16="http://schemas.microsoft.com/office/drawing/2014/main" id="{24A3A750-F9C3-80D0-F37D-80DF30A7E719}"/>
              </a:ext>
            </a:extLst>
          </p:cNvPr>
          <p:cNvSpPr/>
          <p:nvPr userDrawn="1"/>
        </p:nvSpPr>
        <p:spPr>
          <a:xfrm>
            <a:off x="0" y="4951413"/>
            <a:ext cx="9144000" cy="192087"/>
          </a:xfrm>
          <a:prstGeom prst="rect">
            <a:avLst/>
          </a:prstGeom>
          <a:solidFill>
            <a:srgbClr val="17365E"/>
          </a:solidFill>
          <a:effectLst/>
        </p:spPr>
        <p:style>
          <a:lnRef idx="1">
            <a:schemeClr val="accent1"/>
          </a:lnRef>
          <a:fillRef idx="3">
            <a:schemeClr val="accent1"/>
          </a:fillRef>
          <a:effectRef idx="2">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en-US"/>
          </a:p>
        </p:txBody>
      </p:sp>
      <p:sp>
        <p:nvSpPr>
          <p:cNvPr id="6" name="TextBox 7">
            <a:extLst>
              <a:ext uri="{FF2B5EF4-FFF2-40B4-BE49-F238E27FC236}">
                <a16:creationId xmlns:a16="http://schemas.microsoft.com/office/drawing/2014/main" id="{DC94F079-4DA4-0F0D-5887-B8F4CDF72F88}"/>
              </a:ext>
            </a:extLst>
          </p:cNvPr>
          <p:cNvSpPr txBox="1"/>
          <p:nvPr userDrawn="1"/>
        </p:nvSpPr>
        <p:spPr>
          <a:xfrm>
            <a:off x="106363" y="9525"/>
            <a:ext cx="3883025" cy="369888"/>
          </a:xfrm>
          <a:prstGeom prst="rect">
            <a:avLst/>
          </a:prstGeom>
          <a:noFill/>
        </p:spPr>
        <p:txBody>
          <a:bodyPr>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US">
                <a:solidFill>
                  <a:srgbClr val="66CCFF"/>
                </a:solidFill>
              </a:rPr>
              <a:t>NHS Education for Scotland</a:t>
            </a:r>
          </a:p>
        </p:txBody>
      </p:sp>
      <p:sp>
        <p:nvSpPr>
          <p:cNvPr id="7" name="TextBox 8">
            <a:extLst>
              <a:ext uri="{FF2B5EF4-FFF2-40B4-BE49-F238E27FC236}">
                <a16:creationId xmlns:a16="http://schemas.microsoft.com/office/drawing/2014/main" id="{F37C3BEA-4555-8EB1-DB9B-31C40F6D82E0}"/>
              </a:ext>
            </a:extLst>
          </p:cNvPr>
          <p:cNvSpPr txBox="1">
            <a:spLocks noChangeArrowheads="1"/>
          </p:cNvSpPr>
          <p:nvPr userDrawn="1"/>
        </p:nvSpPr>
        <p:spPr bwMode="auto">
          <a:xfrm>
            <a:off x="5876925" y="9525"/>
            <a:ext cx="31511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defRPr/>
            </a:pPr>
            <a:r>
              <a:rPr lang="en-US" altLang="en-US">
                <a:solidFill>
                  <a:schemeClr val="bg1"/>
                </a:solidFill>
                <a:latin typeface="Source Sans Pro" panose="020B0503030403020204" pitchFamily="34" charset="0"/>
                <a:ea typeface="Source Sans Pro" panose="020B0503030403020204" pitchFamily="34" charset="0"/>
                <a:cs typeface="Source Sans Pro" panose="020B0503030403020204" pitchFamily="34" charset="0"/>
              </a:rPr>
              <a:t>Fair Appraisal</a:t>
            </a:r>
          </a:p>
        </p:txBody>
      </p:sp>
      <p:sp>
        <p:nvSpPr>
          <p:cNvPr id="3" name="Text Placeholder 2"/>
          <p:cNvSpPr>
            <a:spLocks noGrp="1"/>
          </p:cNvSpPr>
          <p:nvPr>
            <p:ph type="body" sz="quarter" idx="10"/>
          </p:nvPr>
        </p:nvSpPr>
        <p:spPr>
          <a:xfrm>
            <a:off x="765222" y="1349098"/>
            <a:ext cx="7684786" cy="3364696"/>
          </a:xfrm>
        </p:spPr>
        <p:txBody>
          <a:bodyPr/>
          <a:lstStyle>
            <a:lvl1pPr>
              <a:defRPr>
                <a:solidFill>
                  <a:schemeClr val="tx2">
                    <a:lumMod val="75000"/>
                  </a:schemeClr>
                </a:solidFill>
                <a:latin typeface="Source Sans Pro"/>
                <a:cs typeface="Source Sans Pro"/>
              </a:defRPr>
            </a:lvl1pPr>
            <a:lvl2pPr>
              <a:defRPr>
                <a:solidFill>
                  <a:schemeClr val="tx2">
                    <a:lumMod val="75000"/>
                  </a:schemeClr>
                </a:solidFill>
                <a:latin typeface="Source Sans Pro"/>
                <a:cs typeface="Source Sans Pro"/>
              </a:defRPr>
            </a:lvl2pPr>
            <a:lvl3pPr>
              <a:defRPr>
                <a:solidFill>
                  <a:schemeClr val="tx2">
                    <a:lumMod val="75000"/>
                  </a:schemeClr>
                </a:solidFill>
                <a:latin typeface="Source Sans Pro"/>
                <a:cs typeface="Source Sans Pro"/>
              </a:defRPr>
            </a:lvl3pPr>
            <a:lvl4pPr>
              <a:defRPr>
                <a:solidFill>
                  <a:schemeClr val="tx2">
                    <a:lumMod val="75000"/>
                  </a:schemeClr>
                </a:solidFill>
                <a:latin typeface="Source Sans Pro"/>
                <a:cs typeface="Source Sans Pro"/>
              </a:defRPr>
            </a:lvl4pPr>
            <a:lvl5pPr>
              <a:defRPr>
                <a:solidFill>
                  <a:schemeClr val="tx2">
                    <a:lumMod val="75000"/>
                  </a:schemeClr>
                </a:solidFill>
                <a:latin typeface="Source Sans Pro"/>
                <a:cs typeface="Source Sans Pro"/>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11"/>
          </p:nvPr>
        </p:nvSpPr>
        <p:spPr>
          <a:xfrm>
            <a:off x="765223" y="708422"/>
            <a:ext cx="7685041" cy="519113"/>
          </a:xfrm>
        </p:spPr>
        <p:txBody>
          <a:bodyPr>
            <a:normAutofit/>
          </a:bodyPr>
          <a:lstStyle>
            <a:lvl1pPr marL="0" indent="0">
              <a:buNone/>
              <a:defRPr sz="3600">
                <a:solidFill>
                  <a:srgbClr val="17375E"/>
                </a:solidFill>
                <a:latin typeface="Source Sans Pro"/>
                <a:cs typeface="Source Sans Pro"/>
              </a:defRPr>
            </a:lvl1pPr>
          </a:lstStyle>
          <a:p>
            <a:pPr lvl="0"/>
            <a:r>
              <a:rPr lang="en-US"/>
              <a:t>Click to edit Master text styles</a:t>
            </a:r>
          </a:p>
        </p:txBody>
      </p:sp>
    </p:spTree>
    <p:extLst>
      <p:ext uri="{BB962C8B-B14F-4D97-AF65-F5344CB8AC3E}">
        <p14:creationId xmlns:p14="http://schemas.microsoft.com/office/powerpoint/2010/main" val="3667024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B27D61B-0EC1-2E95-89FE-67AD0D811C73}"/>
              </a:ext>
            </a:extLst>
          </p:cNvPr>
          <p:cNvSpPr/>
          <p:nvPr userDrawn="1"/>
        </p:nvSpPr>
        <p:spPr>
          <a:xfrm>
            <a:off x="0" y="0"/>
            <a:ext cx="9144000" cy="347663"/>
          </a:xfrm>
          <a:prstGeom prst="rect">
            <a:avLst/>
          </a:prstGeom>
          <a:solidFill>
            <a:srgbClr val="17365E"/>
          </a:solidFill>
          <a:effectLst/>
        </p:spPr>
        <p:style>
          <a:lnRef idx="1">
            <a:schemeClr val="accent1"/>
          </a:lnRef>
          <a:fillRef idx="3">
            <a:schemeClr val="accent1"/>
          </a:fillRef>
          <a:effectRef idx="2">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en-US"/>
          </a:p>
        </p:txBody>
      </p:sp>
      <p:sp>
        <p:nvSpPr>
          <p:cNvPr id="6" name="Rectangle 5">
            <a:extLst>
              <a:ext uri="{FF2B5EF4-FFF2-40B4-BE49-F238E27FC236}">
                <a16:creationId xmlns:a16="http://schemas.microsoft.com/office/drawing/2014/main" id="{9FA89A36-EB74-D2D2-DE3C-DA980FD5BBE4}"/>
              </a:ext>
            </a:extLst>
          </p:cNvPr>
          <p:cNvSpPr/>
          <p:nvPr userDrawn="1"/>
        </p:nvSpPr>
        <p:spPr>
          <a:xfrm>
            <a:off x="0" y="4951413"/>
            <a:ext cx="9144000" cy="192087"/>
          </a:xfrm>
          <a:prstGeom prst="rect">
            <a:avLst/>
          </a:prstGeom>
          <a:solidFill>
            <a:srgbClr val="17365E"/>
          </a:solidFill>
          <a:effectLst/>
        </p:spPr>
        <p:style>
          <a:lnRef idx="1">
            <a:schemeClr val="accent1"/>
          </a:lnRef>
          <a:fillRef idx="3">
            <a:schemeClr val="accent1"/>
          </a:fillRef>
          <a:effectRef idx="2">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en-US"/>
          </a:p>
        </p:txBody>
      </p:sp>
      <p:sp>
        <p:nvSpPr>
          <p:cNvPr id="7" name="TextBox 6">
            <a:extLst>
              <a:ext uri="{FF2B5EF4-FFF2-40B4-BE49-F238E27FC236}">
                <a16:creationId xmlns:a16="http://schemas.microsoft.com/office/drawing/2014/main" id="{930D52C8-5D22-28DE-2845-D983DB02803C}"/>
              </a:ext>
            </a:extLst>
          </p:cNvPr>
          <p:cNvSpPr txBox="1"/>
          <p:nvPr userDrawn="1"/>
        </p:nvSpPr>
        <p:spPr>
          <a:xfrm>
            <a:off x="106363" y="9525"/>
            <a:ext cx="3883025" cy="369888"/>
          </a:xfrm>
          <a:prstGeom prst="rect">
            <a:avLst/>
          </a:prstGeom>
          <a:noFill/>
        </p:spPr>
        <p:txBody>
          <a:bodyPr>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US">
                <a:solidFill>
                  <a:srgbClr val="66CCFF"/>
                </a:solidFill>
              </a:rPr>
              <a:t>NHS Education for Scotland</a:t>
            </a:r>
          </a:p>
        </p:txBody>
      </p:sp>
      <p:sp>
        <p:nvSpPr>
          <p:cNvPr id="8" name="TextBox 7">
            <a:extLst>
              <a:ext uri="{FF2B5EF4-FFF2-40B4-BE49-F238E27FC236}">
                <a16:creationId xmlns:a16="http://schemas.microsoft.com/office/drawing/2014/main" id="{2EAF56DF-C769-046D-F6A9-7E0DDA637C66}"/>
              </a:ext>
            </a:extLst>
          </p:cNvPr>
          <p:cNvSpPr txBox="1">
            <a:spLocks noChangeArrowheads="1"/>
          </p:cNvSpPr>
          <p:nvPr userDrawn="1"/>
        </p:nvSpPr>
        <p:spPr bwMode="auto">
          <a:xfrm>
            <a:off x="5876925" y="9525"/>
            <a:ext cx="31511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defRPr/>
            </a:pPr>
            <a:r>
              <a:rPr lang="en-US" altLang="en-US">
                <a:solidFill>
                  <a:schemeClr val="bg1"/>
                </a:solidFill>
                <a:latin typeface="Source Sans Pro" panose="020B0503030403020204" pitchFamily="34" charset="0"/>
                <a:ea typeface="Source Sans Pro" panose="020B0503030403020204" pitchFamily="34" charset="0"/>
                <a:cs typeface="Source Sans Pro" panose="020B0503030403020204" pitchFamily="34" charset="0"/>
              </a:rPr>
              <a:t>Presentation Title</a:t>
            </a:r>
          </a:p>
        </p:txBody>
      </p:sp>
      <p:sp>
        <p:nvSpPr>
          <p:cNvPr id="3" name="Text Placeholder 2"/>
          <p:cNvSpPr>
            <a:spLocks noGrp="1"/>
          </p:cNvSpPr>
          <p:nvPr>
            <p:ph type="body" sz="quarter" idx="10"/>
          </p:nvPr>
        </p:nvSpPr>
        <p:spPr>
          <a:xfrm>
            <a:off x="765223" y="1349098"/>
            <a:ext cx="3638877" cy="3364696"/>
          </a:xfrm>
        </p:spPr>
        <p:txBody>
          <a:bodyPr/>
          <a:lstStyle>
            <a:lvl1pPr>
              <a:defRPr>
                <a:solidFill>
                  <a:schemeClr val="tx2">
                    <a:lumMod val="75000"/>
                  </a:schemeClr>
                </a:solidFill>
                <a:latin typeface="Source Sans Pro"/>
                <a:cs typeface="Source Sans Pro"/>
              </a:defRPr>
            </a:lvl1pPr>
            <a:lvl2pPr>
              <a:defRPr>
                <a:solidFill>
                  <a:schemeClr val="tx2">
                    <a:lumMod val="75000"/>
                  </a:schemeClr>
                </a:solidFill>
                <a:latin typeface="Source Sans Pro"/>
                <a:cs typeface="Source Sans Pro"/>
              </a:defRPr>
            </a:lvl2pPr>
            <a:lvl3pPr>
              <a:defRPr>
                <a:solidFill>
                  <a:schemeClr val="tx2">
                    <a:lumMod val="75000"/>
                  </a:schemeClr>
                </a:solidFill>
                <a:latin typeface="Source Sans Pro"/>
                <a:cs typeface="Source Sans Pro"/>
              </a:defRPr>
            </a:lvl3pPr>
            <a:lvl4pPr>
              <a:defRPr>
                <a:solidFill>
                  <a:schemeClr val="tx2">
                    <a:lumMod val="75000"/>
                  </a:schemeClr>
                </a:solidFill>
                <a:latin typeface="Source Sans Pro"/>
                <a:cs typeface="Source Sans Pro"/>
              </a:defRPr>
            </a:lvl4pPr>
            <a:lvl5pPr>
              <a:defRPr>
                <a:solidFill>
                  <a:schemeClr val="tx2">
                    <a:lumMod val="75000"/>
                  </a:schemeClr>
                </a:solidFill>
                <a:latin typeface="Source Sans Pro"/>
                <a:cs typeface="Source Sans Pro"/>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11"/>
          </p:nvPr>
        </p:nvSpPr>
        <p:spPr>
          <a:xfrm>
            <a:off x="765223" y="708422"/>
            <a:ext cx="7685041" cy="519113"/>
          </a:xfrm>
        </p:spPr>
        <p:txBody>
          <a:bodyPr>
            <a:normAutofit/>
          </a:bodyPr>
          <a:lstStyle>
            <a:lvl1pPr marL="0" indent="0">
              <a:buNone/>
              <a:defRPr sz="3600">
                <a:solidFill>
                  <a:srgbClr val="17375E"/>
                </a:solidFill>
                <a:latin typeface="Source Sans Pro"/>
                <a:cs typeface="Source Sans Pro"/>
              </a:defRPr>
            </a:lvl1pPr>
          </a:lstStyle>
          <a:p>
            <a:pPr lvl="0"/>
            <a:r>
              <a:rPr lang="en-US"/>
              <a:t>Click to edit Master text styles</a:t>
            </a:r>
          </a:p>
        </p:txBody>
      </p:sp>
      <p:sp>
        <p:nvSpPr>
          <p:cNvPr id="4" name="Picture Placeholder 3"/>
          <p:cNvSpPr>
            <a:spLocks noGrp="1"/>
          </p:cNvSpPr>
          <p:nvPr>
            <p:ph type="pic" sz="quarter" idx="12"/>
          </p:nvPr>
        </p:nvSpPr>
        <p:spPr>
          <a:xfrm>
            <a:off x="4551363" y="1348979"/>
            <a:ext cx="3898900" cy="3364706"/>
          </a:xfrm>
        </p:spPr>
        <p:txBody>
          <a:bodyPr rtlCol="0">
            <a:normAutofit/>
          </a:bodyPr>
          <a:lstStyle>
            <a:lvl1pPr>
              <a:defRPr>
                <a:solidFill>
                  <a:srgbClr val="17375E"/>
                </a:solidFill>
              </a:defRPr>
            </a:lvl1pPr>
          </a:lstStyle>
          <a:p>
            <a:pPr lvl="0"/>
            <a:endParaRPr lang="en-US" noProof="0"/>
          </a:p>
        </p:txBody>
      </p:sp>
    </p:spTree>
    <p:extLst>
      <p:ext uri="{BB962C8B-B14F-4D97-AF65-F5344CB8AC3E}">
        <p14:creationId xmlns:p14="http://schemas.microsoft.com/office/powerpoint/2010/main" val="109625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7F8620-16BB-5411-B41E-86C86FD3BA1F}"/>
              </a:ext>
            </a:extLst>
          </p:cNvPr>
          <p:cNvSpPr/>
          <p:nvPr userDrawn="1"/>
        </p:nvSpPr>
        <p:spPr>
          <a:xfrm>
            <a:off x="0" y="0"/>
            <a:ext cx="9144000" cy="347663"/>
          </a:xfrm>
          <a:prstGeom prst="rect">
            <a:avLst/>
          </a:prstGeom>
          <a:solidFill>
            <a:srgbClr val="17365E"/>
          </a:solidFill>
          <a:effectLst/>
        </p:spPr>
        <p:style>
          <a:lnRef idx="1">
            <a:schemeClr val="accent1"/>
          </a:lnRef>
          <a:fillRef idx="3">
            <a:schemeClr val="accent1"/>
          </a:fillRef>
          <a:effectRef idx="2">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en-US"/>
          </a:p>
        </p:txBody>
      </p:sp>
      <p:sp>
        <p:nvSpPr>
          <p:cNvPr id="3" name="Rectangle 2">
            <a:extLst>
              <a:ext uri="{FF2B5EF4-FFF2-40B4-BE49-F238E27FC236}">
                <a16:creationId xmlns:a16="http://schemas.microsoft.com/office/drawing/2014/main" id="{EBD79892-1FA4-644B-B58C-23521C360BFE}"/>
              </a:ext>
            </a:extLst>
          </p:cNvPr>
          <p:cNvSpPr/>
          <p:nvPr userDrawn="1"/>
        </p:nvSpPr>
        <p:spPr>
          <a:xfrm>
            <a:off x="0" y="4951413"/>
            <a:ext cx="9144000" cy="192087"/>
          </a:xfrm>
          <a:prstGeom prst="rect">
            <a:avLst/>
          </a:prstGeom>
          <a:solidFill>
            <a:srgbClr val="17365E"/>
          </a:solidFill>
          <a:effectLst/>
        </p:spPr>
        <p:style>
          <a:lnRef idx="1">
            <a:schemeClr val="accent1"/>
          </a:lnRef>
          <a:fillRef idx="3">
            <a:schemeClr val="accent1"/>
          </a:fillRef>
          <a:effectRef idx="2">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en-US"/>
          </a:p>
        </p:txBody>
      </p:sp>
      <p:sp>
        <p:nvSpPr>
          <p:cNvPr id="6" name="TextBox 5">
            <a:extLst>
              <a:ext uri="{FF2B5EF4-FFF2-40B4-BE49-F238E27FC236}">
                <a16:creationId xmlns:a16="http://schemas.microsoft.com/office/drawing/2014/main" id="{D921B740-C209-FBC6-AE52-AEE2DDEF0690}"/>
              </a:ext>
            </a:extLst>
          </p:cNvPr>
          <p:cNvSpPr txBox="1"/>
          <p:nvPr userDrawn="1"/>
        </p:nvSpPr>
        <p:spPr>
          <a:xfrm>
            <a:off x="106363" y="9525"/>
            <a:ext cx="3883025" cy="369888"/>
          </a:xfrm>
          <a:prstGeom prst="rect">
            <a:avLst/>
          </a:prstGeom>
          <a:noFill/>
        </p:spPr>
        <p:txBody>
          <a:bodyPr>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US">
                <a:solidFill>
                  <a:srgbClr val="66CCFF"/>
                </a:solidFill>
              </a:rPr>
              <a:t>NHS Education for Scotland</a:t>
            </a:r>
          </a:p>
        </p:txBody>
      </p:sp>
      <p:sp>
        <p:nvSpPr>
          <p:cNvPr id="7" name="TextBox 6">
            <a:extLst>
              <a:ext uri="{FF2B5EF4-FFF2-40B4-BE49-F238E27FC236}">
                <a16:creationId xmlns:a16="http://schemas.microsoft.com/office/drawing/2014/main" id="{247984B3-E726-E2F1-13AB-8A2E55E97120}"/>
              </a:ext>
            </a:extLst>
          </p:cNvPr>
          <p:cNvSpPr txBox="1">
            <a:spLocks noChangeArrowheads="1"/>
          </p:cNvSpPr>
          <p:nvPr userDrawn="1"/>
        </p:nvSpPr>
        <p:spPr bwMode="auto">
          <a:xfrm>
            <a:off x="5876925" y="9525"/>
            <a:ext cx="31511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defRPr/>
            </a:pPr>
            <a:r>
              <a:rPr lang="en-US" altLang="en-US">
                <a:solidFill>
                  <a:schemeClr val="bg1"/>
                </a:solidFill>
                <a:latin typeface="Source Sans Pro" panose="020B0503030403020204" pitchFamily="34" charset="0"/>
                <a:ea typeface="Source Sans Pro" panose="020B0503030403020204" pitchFamily="34" charset="0"/>
                <a:cs typeface="Source Sans Pro" panose="020B0503030403020204" pitchFamily="34" charset="0"/>
              </a:rPr>
              <a:t>Presentation Title</a:t>
            </a:r>
          </a:p>
        </p:txBody>
      </p:sp>
      <p:sp>
        <p:nvSpPr>
          <p:cNvPr id="5" name="Text Placeholder 4"/>
          <p:cNvSpPr>
            <a:spLocks noGrp="1"/>
          </p:cNvSpPr>
          <p:nvPr>
            <p:ph type="body" sz="quarter" idx="11"/>
          </p:nvPr>
        </p:nvSpPr>
        <p:spPr>
          <a:xfrm>
            <a:off x="765223" y="708422"/>
            <a:ext cx="7685041" cy="519113"/>
          </a:xfrm>
        </p:spPr>
        <p:txBody>
          <a:bodyPr>
            <a:normAutofit/>
          </a:bodyPr>
          <a:lstStyle>
            <a:lvl1pPr marL="0" indent="0">
              <a:buNone/>
              <a:defRPr sz="3600">
                <a:solidFill>
                  <a:srgbClr val="17375E"/>
                </a:solidFill>
                <a:latin typeface="Source Sans Pro"/>
                <a:cs typeface="Source Sans Pro"/>
              </a:defRPr>
            </a:lvl1pPr>
          </a:lstStyle>
          <a:p>
            <a:pPr lvl="0"/>
            <a:r>
              <a:rPr lang="en-US"/>
              <a:t>Click to edit Master text styles</a:t>
            </a:r>
          </a:p>
        </p:txBody>
      </p:sp>
      <p:sp>
        <p:nvSpPr>
          <p:cNvPr id="4" name="Chart Placeholder 3"/>
          <p:cNvSpPr>
            <a:spLocks noGrp="1"/>
          </p:cNvSpPr>
          <p:nvPr>
            <p:ph type="chart" sz="quarter" idx="12"/>
          </p:nvPr>
        </p:nvSpPr>
        <p:spPr>
          <a:xfrm>
            <a:off x="765176" y="1354931"/>
            <a:ext cx="3728471" cy="3334941"/>
          </a:xfrm>
        </p:spPr>
        <p:txBody>
          <a:bodyPr rtlCol="0">
            <a:normAutofit/>
          </a:bodyPr>
          <a:lstStyle>
            <a:lvl1pPr>
              <a:defRPr>
                <a:solidFill>
                  <a:srgbClr val="17375E"/>
                </a:solidFill>
              </a:defRPr>
            </a:lvl1pPr>
          </a:lstStyle>
          <a:p>
            <a:pPr lvl="0"/>
            <a:endParaRPr lang="en-US" noProof="0"/>
          </a:p>
        </p:txBody>
      </p:sp>
      <p:sp>
        <p:nvSpPr>
          <p:cNvPr id="11" name="Text Placeholder 10"/>
          <p:cNvSpPr>
            <a:spLocks noGrp="1"/>
          </p:cNvSpPr>
          <p:nvPr>
            <p:ph type="body" sz="quarter" idx="13"/>
          </p:nvPr>
        </p:nvSpPr>
        <p:spPr>
          <a:xfrm>
            <a:off x="4680881" y="1354931"/>
            <a:ext cx="3769382" cy="3334941"/>
          </a:xfrm>
        </p:spPr>
        <p:txBody>
          <a:bodyPr/>
          <a:lstStyle>
            <a:lvl1pPr>
              <a:defRPr>
                <a:solidFill>
                  <a:schemeClr val="tx2">
                    <a:lumMod val="75000"/>
                  </a:schemeClr>
                </a:solidFill>
              </a:defRPr>
            </a:lvl1pPr>
            <a:lvl2pPr>
              <a:defRPr>
                <a:solidFill>
                  <a:schemeClr val="tx2">
                    <a:lumMod val="75000"/>
                  </a:schemeClr>
                </a:solidFill>
              </a:defRPr>
            </a:lvl2pPr>
            <a:lvl3pPr>
              <a:defRPr>
                <a:solidFill>
                  <a:schemeClr val="tx2">
                    <a:lumMod val="75000"/>
                  </a:schemeClr>
                </a:solidFill>
              </a:defRPr>
            </a:lvl3pPr>
            <a:lvl4pPr>
              <a:defRPr>
                <a:solidFill>
                  <a:schemeClr val="tx2">
                    <a:lumMod val="75000"/>
                  </a:schemeClr>
                </a:solidFill>
              </a:defRPr>
            </a:lvl4pPr>
            <a:lvl5pPr>
              <a:defRPr>
                <a:solidFill>
                  <a:schemeClr val="tx2">
                    <a:lumMod val="75000"/>
                  </a:schemeClr>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918683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C979998F-308D-81FB-0135-F347E3E815F6}"/>
              </a:ext>
            </a:extLst>
          </p:cNvPr>
          <p:cNvSpPr/>
          <p:nvPr userDrawn="1"/>
        </p:nvSpPr>
        <p:spPr>
          <a:xfrm>
            <a:off x="0" y="0"/>
            <a:ext cx="9144000" cy="347663"/>
          </a:xfrm>
          <a:prstGeom prst="rect">
            <a:avLst/>
          </a:prstGeom>
          <a:solidFill>
            <a:srgbClr val="17365E"/>
          </a:solidFill>
          <a:effectLst/>
        </p:spPr>
        <p:style>
          <a:lnRef idx="1">
            <a:schemeClr val="accent1"/>
          </a:lnRef>
          <a:fillRef idx="3">
            <a:schemeClr val="accent1"/>
          </a:fillRef>
          <a:effectRef idx="2">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en-US"/>
          </a:p>
        </p:txBody>
      </p:sp>
      <p:sp>
        <p:nvSpPr>
          <p:cNvPr id="3" name="Rectangle 6">
            <a:extLst>
              <a:ext uri="{FF2B5EF4-FFF2-40B4-BE49-F238E27FC236}">
                <a16:creationId xmlns:a16="http://schemas.microsoft.com/office/drawing/2014/main" id="{F52C781B-22EB-D810-B1DB-A7F0A83FF5F2}"/>
              </a:ext>
            </a:extLst>
          </p:cNvPr>
          <p:cNvSpPr/>
          <p:nvPr userDrawn="1"/>
        </p:nvSpPr>
        <p:spPr>
          <a:xfrm>
            <a:off x="0" y="4951413"/>
            <a:ext cx="9144000" cy="192087"/>
          </a:xfrm>
          <a:prstGeom prst="rect">
            <a:avLst/>
          </a:prstGeom>
          <a:solidFill>
            <a:srgbClr val="17365E"/>
          </a:solidFill>
          <a:effectLst/>
        </p:spPr>
        <p:style>
          <a:lnRef idx="1">
            <a:schemeClr val="accent1"/>
          </a:lnRef>
          <a:fillRef idx="3">
            <a:schemeClr val="accent1"/>
          </a:fillRef>
          <a:effectRef idx="2">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en-US"/>
          </a:p>
        </p:txBody>
      </p:sp>
      <p:sp>
        <p:nvSpPr>
          <p:cNvPr id="4" name="TextBox 7">
            <a:extLst>
              <a:ext uri="{FF2B5EF4-FFF2-40B4-BE49-F238E27FC236}">
                <a16:creationId xmlns:a16="http://schemas.microsoft.com/office/drawing/2014/main" id="{DFA16880-FE94-F137-C9E5-FA22FDC5A73A}"/>
              </a:ext>
            </a:extLst>
          </p:cNvPr>
          <p:cNvSpPr txBox="1"/>
          <p:nvPr userDrawn="1"/>
        </p:nvSpPr>
        <p:spPr>
          <a:xfrm>
            <a:off x="106363" y="9525"/>
            <a:ext cx="3883025" cy="369888"/>
          </a:xfrm>
          <a:prstGeom prst="rect">
            <a:avLst/>
          </a:prstGeom>
          <a:noFill/>
        </p:spPr>
        <p:txBody>
          <a:bodyPr>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US">
                <a:solidFill>
                  <a:srgbClr val="66CCFF"/>
                </a:solidFill>
              </a:rPr>
              <a:t>NHS Education for Scotland</a:t>
            </a:r>
          </a:p>
        </p:txBody>
      </p:sp>
      <p:sp>
        <p:nvSpPr>
          <p:cNvPr id="5" name="TextBox 8">
            <a:extLst>
              <a:ext uri="{FF2B5EF4-FFF2-40B4-BE49-F238E27FC236}">
                <a16:creationId xmlns:a16="http://schemas.microsoft.com/office/drawing/2014/main" id="{173FBDC8-30C8-5E5F-FBA0-84A1D338C9B1}"/>
              </a:ext>
            </a:extLst>
          </p:cNvPr>
          <p:cNvSpPr txBox="1">
            <a:spLocks noChangeArrowheads="1"/>
          </p:cNvSpPr>
          <p:nvPr userDrawn="1"/>
        </p:nvSpPr>
        <p:spPr bwMode="auto">
          <a:xfrm>
            <a:off x="5876925" y="9525"/>
            <a:ext cx="31511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defRPr/>
            </a:pPr>
            <a:r>
              <a:rPr lang="en-US" altLang="en-US">
                <a:solidFill>
                  <a:schemeClr val="bg1"/>
                </a:solidFill>
                <a:latin typeface="Source Sans Pro" panose="020B0503030403020204" pitchFamily="34" charset="0"/>
                <a:ea typeface="Source Sans Pro" panose="020B0503030403020204" pitchFamily="34" charset="0"/>
                <a:cs typeface="Source Sans Pro" panose="020B0503030403020204" pitchFamily="34" charset="0"/>
              </a:rPr>
              <a:t>Presentation Title</a:t>
            </a:r>
          </a:p>
        </p:txBody>
      </p:sp>
    </p:spTree>
    <p:extLst>
      <p:ext uri="{BB962C8B-B14F-4D97-AF65-F5344CB8AC3E}">
        <p14:creationId xmlns:p14="http://schemas.microsoft.com/office/powerpoint/2010/main" val="1687160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F0CE701-CC3E-EFB4-B15B-8B8C620652DC}"/>
              </a:ext>
            </a:extLst>
          </p:cNvPr>
          <p:cNvSpPr/>
          <p:nvPr userDrawn="1"/>
        </p:nvSpPr>
        <p:spPr>
          <a:xfrm>
            <a:off x="0" y="0"/>
            <a:ext cx="9144000" cy="5143500"/>
          </a:xfrm>
          <a:prstGeom prst="rect">
            <a:avLst/>
          </a:prstGeom>
          <a:solidFill>
            <a:srgbClr val="17365E"/>
          </a:solidFill>
          <a:effectLst/>
        </p:spPr>
        <p:style>
          <a:lnRef idx="1">
            <a:schemeClr val="accent1"/>
          </a:lnRef>
          <a:fillRef idx="3">
            <a:schemeClr val="accent1"/>
          </a:fillRef>
          <a:effectRef idx="2">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en-US"/>
          </a:p>
        </p:txBody>
      </p:sp>
      <p:sp>
        <p:nvSpPr>
          <p:cNvPr id="3" name="TextBox 2">
            <a:extLst>
              <a:ext uri="{FF2B5EF4-FFF2-40B4-BE49-F238E27FC236}">
                <a16:creationId xmlns:a16="http://schemas.microsoft.com/office/drawing/2014/main" id="{03C07F5B-E453-4EB7-9C37-2C08C8CB86B5}"/>
              </a:ext>
            </a:extLst>
          </p:cNvPr>
          <p:cNvSpPr txBox="1">
            <a:spLocks noChangeArrowheads="1"/>
          </p:cNvSpPr>
          <p:nvPr userDrawn="1"/>
        </p:nvSpPr>
        <p:spPr bwMode="auto">
          <a:xfrm>
            <a:off x="811213" y="769938"/>
            <a:ext cx="7605712" cy="8604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endParaRPr lang="en-GB" altLang="en-US" sz="1200" baseline="30000">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endParaRPr>
          </a:p>
          <a:p>
            <a:pPr algn="ctr" eaLnBrk="1" hangingPunct="1">
              <a:defRPr/>
            </a:pPr>
            <a:r>
              <a:rPr lang="en-GB" altLang="en-US" baseline="30000">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This resource may be made available, in full or summary form, in alternative formats and</a:t>
            </a:r>
            <a:r>
              <a:rPr lang="en-GB" altLang="en-US">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 </a:t>
            </a:r>
            <a:r>
              <a:rPr lang="en-GB" altLang="en-US" baseline="30000">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community languages. </a:t>
            </a:r>
          </a:p>
          <a:p>
            <a:pPr algn="ctr" eaLnBrk="1" hangingPunct="1">
              <a:defRPr/>
            </a:pPr>
            <a:r>
              <a:rPr lang="en-GB" altLang="en-US" baseline="30000">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Please contact us on </a:t>
            </a:r>
            <a:r>
              <a:rPr lang="en-GB" altLang="en-US" b="1" baseline="30000">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0131 656 3200 </a:t>
            </a:r>
            <a:r>
              <a:rPr lang="en-GB" altLang="en-US" baseline="30000">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or email </a:t>
            </a:r>
            <a:r>
              <a:rPr lang="en-GB" altLang="en-US" b="1" baseline="30000">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altformats@nes.scot.nhs.uk </a:t>
            </a:r>
            <a:r>
              <a:rPr lang="en-GB" altLang="en-US" baseline="30000">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to discuss how </a:t>
            </a:r>
          </a:p>
          <a:p>
            <a:pPr algn="ctr" eaLnBrk="1" hangingPunct="1">
              <a:defRPr/>
            </a:pPr>
            <a:r>
              <a:rPr lang="en-GB" altLang="en-US" baseline="30000">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we can best meet your requirements.</a:t>
            </a:r>
          </a:p>
        </p:txBody>
      </p:sp>
      <p:pic>
        <p:nvPicPr>
          <p:cNvPr id="4" name="Picture 8">
            <a:extLst>
              <a:ext uri="{FF2B5EF4-FFF2-40B4-BE49-F238E27FC236}">
                <a16:creationId xmlns:a16="http://schemas.microsoft.com/office/drawing/2014/main" id="{6B35F394-DF4F-A799-6F34-6BDE3EBEE67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19100" y="2884488"/>
            <a:ext cx="1374775" cy="1296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3764CD17-17AE-D8F6-DA76-15CD6DE9982D}"/>
              </a:ext>
            </a:extLst>
          </p:cNvPr>
          <p:cNvSpPr txBox="1">
            <a:spLocks noChangeArrowheads="1"/>
          </p:cNvSpPr>
          <p:nvPr userDrawn="1"/>
        </p:nvSpPr>
        <p:spPr bwMode="auto">
          <a:xfrm>
            <a:off x="1793875" y="2884488"/>
            <a:ext cx="3630613"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US" altLang="en-US" sz="1200">
                <a:solidFill>
                  <a:schemeClr val="bg1"/>
                </a:solidFill>
                <a:latin typeface="Calibri" panose="020F0502020204030204" pitchFamily="34" charset="0"/>
              </a:rPr>
              <a:t>NHS Education for Scotland</a:t>
            </a:r>
          </a:p>
          <a:p>
            <a:pPr eaLnBrk="1" hangingPunct="1">
              <a:defRPr/>
            </a:pPr>
            <a:r>
              <a:rPr lang="en-US" altLang="en-US" sz="1200">
                <a:solidFill>
                  <a:schemeClr val="bg1"/>
                </a:solidFill>
                <a:latin typeface="Calibri" panose="020F0502020204030204" pitchFamily="34" charset="0"/>
              </a:rPr>
              <a:t>Westport 102</a:t>
            </a:r>
          </a:p>
          <a:p>
            <a:pPr eaLnBrk="1" hangingPunct="1">
              <a:defRPr/>
            </a:pPr>
            <a:r>
              <a:rPr lang="en-US" altLang="en-US" sz="1200">
                <a:solidFill>
                  <a:schemeClr val="bg1"/>
                </a:solidFill>
                <a:latin typeface="Calibri" panose="020F0502020204030204" pitchFamily="34" charset="0"/>
              </a:rPr>
              <a:t>West Port</a:t>
            </a:r>
          </a:p>
          <a:p>
            <a:pPr eaLnBrk="1" hangingPunct="1">
              <a:defRPr/>
            </a:pPr>
            <a:r>
              <a:rPr lang="en-US" altLang="en-US" sz="1200">
                <a:solidFill>
                  <a:schemeClr val="bg1"/>
                </a:solidFill>
                <a:latin typeface="Calibri" panose="020F0502020204030204" pitchFamily="34" charset="0"/>
              </a:rPr>
              <a:t>Edinburgh</a:t>
            </a:r>
          </a:p>
          <a:p>
            <a:pPr eaLnBrk="1" hangingPunct="1">
              <a:defRPr/>
            </a:pPr>
            <a:r>
              <a:rPr lang="en-US" altLang="en-US" sz="1200">
                <a:solidFill>
                  <a:schemeClr val="bg1"/>
                </a:solidFill>
                <a:latin typeface="Calibri" panose="020F0502020204030204" pitchFamily="34" charset="0"/>
              </a:rPr>
              <a:t>EH3 9DN</a:t>
            </a:r>
          </a:p>
          <a:p>
            <a:pPr eaLnBrk="1" hangingPunct="1">
              <a:defRPr/>
            </a:pPr>
            <a:endParaRPr lang="en-US" altLang="en-US" sz="300">
              <a:solidFill>
                <a:schemeClr val="bg1"/>
              </a:solidFill>
              <a:latin typeface="Calibri" panose="020F0502020204030204" pitchFamily="34" charset="0"/>
            </a:endParaRPr>
          </a:p>
          <a:p>
            <a:pPr eaLnBrk="1" hangingPunct="1">
              <a:defRPr/>
            </a:pPr>
            <a:r>
              <a:rPr lang="en-US" altLang="en-US" sz="1200" b="1">
                <a:solidFill>
                  <a:schemeClr val="bg1"/>
                </a:solidFill>
                <a:latin typeface="Calibri" panose="020F0502020204030204" pitchFamily="34" charset="0"/>
              </a:rPr>
              <a:t>www.nes.scot.nhs.uk</a:t>
            </a:r>
          </a:p>
        </p:txBody>
      </p:sp>
      <p:sp>
        <p:nvSpPr>
          <p:cNvPr id="6" name="TextBox 5">
            <a:extLst>
              <a:ext uri="{FF2B5EF4-FFF2-40B4-BE49-F238E27FC236}">
                <a16:creationId xmlns:a16="http://schemas.microsoft.com/office/drawing/2014/main" id="{48E6AD49-E618-0F6D-A3AB-25B6D6A49691}"/>
              </a:ext>
            </a:extLst>
          </p:cNvPr>
          <p:cNvSpPr txBox="1">
            <a:spLocks noChangeArrowheads="1"/>
          </p:cNvSpPr>
          <p:nvPr userDrawn="1"/>
        </p:nvSpPr>
        <p:spPr bwMode="auto">
          <a:xfrm>
            <a:off x="541338" y="4356100"/>
            <a:ext cx="81851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baseline="30000">
                <a:solidFill>
                  <a:srgbClr val="FFFFFF"/>
                </a:solidFill>
                <a:latin typeface="Calibri" panose="020F0502020204030204" pitchFamily="34" charset="0"/>
              </a:rPr>
              <a:t>© NHS Education for Scotland </a:t>
            </a:r>
            <a:r>
              <a:rPr lang="en-GB" altLang="en-US" baseline="30000">
                <a:solidFill>
                  <a:schemeClr val="bg1"/>
                </a:solidFill>
                <a:latin typeface="Calibri" panose="020F0502020204030204" pitchFamily="34" charset="0"/>
              </a:rPr>
              <a:t>2017</a:t>
            </a:r>
            <a:r>
              <a:rPr lang="en-GB" altLang="en-US" baseline="30000">
                <a:solidFill>
                  <a:srgbClr val="FFFFFF"/>
                </a:solidFill>
                <a:latin typeface="Calibri" panose="020F0502020204030204" pitchFamily="34" charset="0"/>
              </a:rPr>
              <a:t>. You can copy or reproduce the information in this resource for use within NHSScotland and for non-commercial educational purposes. Use of this document for commercial purposes is permitted only with the written permission of NES.</a:t>
            </a:r>
          </a:p>
        </p:txBody>
      </p:sp>
    </p:spTree>
    <p:extLst>
      <p:ext uri="{BB962C8B-B14F-4D97-AF65-F5344CB8AC3E}">
        <p14:creationId xmlns:p14="http://schemas.microsoft.com/office/powerpoint/2010/main" val="581497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485145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BC650D29-6431-8E48-4FFB-840842BFC6A2}"/>
              </a:ext>
            </a:extLst>
          </p:cNvPr>
          <p:cNvSpPr>
            <a:spLocks noGrp="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endParaRPr lang="en-US" altLang="en-US"/>
          </a:p>
        </p:txBody>
      </p:sp>
      <p:sp>
        <p:nvSpPr>
          <p:cNvPr id="1027" name="Text Placeholder 2">
            <a:extLst>
              <a:ext uri="{FF2B5EF4-FFF2-40B4-BE49-F238E27FC236}">
                <a16:creationId xmlns:a16="http://schemas.microsoft.com/office/drawing/2014/main" id="{EAFA7D24-210F-1C6B-4F6B-A54ADFE07DBE}"/>
              </a:ext>
            </a:extLst>
          </p:cNvPr>
          <p:cNvSpPr>
            <a:spLocks noGrp="1"/>
          </p:cNvSpPr>
          <p:nvPr>
            <p:ph type="body" idx="1"/>
          </p:nvPr>
        </p:nvSpPr>
        <p:spPr bwMode="auto">
          <a:xfrm>
            <a:off x="457200" y="1200150"/>
            <a:ext cx="82296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endParaRPr lang="en-US" altLang="en-US"/>
          </a:p>
        </p:txBody>
      </p:sp>
      <p:sp>
        <p:nvSpPr>
          <p:cNvPr id="4" name="Date Placeholder 3">
            <a:extLst>
              <a:ext uri="{FF2B5EF4-FFF2-40B4-BE49-F238E27FC236}">
                <a16:creationId xmlns:a16="http://schemas.microsoft.com/office/drawing/2014/main" id="{32DDCDF2-0676-4A4A-951C-985F68F81B02}"/>
              </a:ext>
            </a:extLst>
          </p:cNvPr>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7F66BC2E-46B3-4241-8137-51504161D2F2}" type="datetimeFigureOut">
              <a:rPr lang="en-US"/>
              <a:pPr>
                <a:defRPr/>
              </a:pPr>
              <a:t>9/17/2025</a:t>
            </a:fld>
            <a:endParaRPr lang="en-US"/>
          </a:p>
        </p:txBody>
      </p:sp>
      <p:sp>
        <p:nvSpPr>
          <p:cNvPr id="5" name="Footer Placeholder 4">
            <a:extLst>
              <a:ext uri="{FF2B5EF4-FFF2-40B4-BE49-F238E27FC236}">
                <a16:creationId xmlns:a16="http://schemas.microsoft.com/office/drawing/2014/main" id="{4D16C1AD-10D6-432A-9DA3-EEE81EC627CE}"/>
              </a:ext>
            </a:extLst>
          </p:cNvPr>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73B2D6FB-D28F-44DB-B619-4C83FE610373}"/>
              </a:ext>
            </a:extLst>
          </p:cNvPr>
          <p:cNvSpPr>
            <a:spLocks noGrp="1"/>
          </p:cNvSpPr>
          <p:nvPr>
            <p:ph type="sldNum" sz="quarter" idx="4"/>
          </p:nvPr>
        </p:nvSpPr>
        <p:spPr>
          <a:xfrm>
            <a:off x="6553200" y="4767263"/>
            <a:ext cx="2133600" cy="274637"/>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27345FD8-F059-488B-A180-24A03721AAF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anose="020F0502020204030204" pitchFamily="34" charset="0"/>
        </a:defRPr>
      </a:lvl2pPr>
      <a:lvl3pPr algn="ctr" defTabSz="457200" rtl="0" eaLnBrk="0" fontAlgn="base" hangingPunct="0">
        <a:spcBef>
          <a:spcPct val="0"/>
        </a:spcBef>
        <a:spcAft>
          <a:spcPct val="0"/>
        </a:spcAft>
        <a:defRPr sz="4400">
          <a:solidFill>
            <a:schemeClr val="tx1"/>
          </a:solidFill>
          <a:latin typeface="Calibri" panose="020F0502020204030204" pitchFamily="34" charset="0"/>
        </a:defRPr>
      </a:lvl3pPr>
      <a:lvl4pPr algn="ctr" defTabSz="457200" rtl="0" eaLnBrk="0" fontAlgn="base" hangingPunct="0">
        <a:spcBef>
          <a:spcPct val="0"/>
        </a:spcBef>
        <a:spcAft>
          <a:spcPct val="0"/>
        </a:spcAft>
        <a:defRPr sz="4400">
          <a:solidFill>
            <a:schemeClr val="tx1"/>
          </a:solidFill>
          <a:latin typeface="Calibri" panose="020F0502020204030204" pitchFamily="34" charset="0"/>
        </a:defRPr>
      </a:lvl4pPr>
      <a:lvl5pPr algn="ctr" defTabSz="457200" rtl="0" eaLnBrk="0" fontAlgn="base" hangingPunct="0">
        <a:spcBef>
          <a:spcPct val="0"/>
        </a:spcBef>
        <a:spcAft>
          <a:spcPct val="0"/>
        </a:spcAft>
        <a:defRPr sz="4400">
          <a:solidFill>
            <a:schemeClr val="tx1"/>
          </a:solidFill>
          <a:latin typeface="Calibri" panose="020F0502020204030204" pitchFamily="34" charset="0"/>
        </a:defRPr>
      </a:lvl5pPr>
      <a:lvl6pPr marL="457200" algn="ctr" defTabSz="457200" rtl="0" fontAlgn="base">
        <a:spcBef>
          <a:spcPct val="0"/>
        </a:spcBef>
        <a:spcAft>
          <a:spcPct val="0"/>
        </a:spcAft>
        <a:defRPr sz="4400">
          <a:solidFill>
            <a:schemeClr val="tx1"/>
          </a:solidFill>
          <a:latin typeface="Calibri" panose="020F0502020204030204" pitchFamily="34" charset="0"/>
        </a:defRPr>
      </a:lvl6pPr>
      <a:lvl7pPr marL="914400" algn="ctr" defTabSz="457200" rtl="0" fontAlgn="base">
        <a:spcBef>
          <a:spcPct val="0"/>
        </a:spcBef>
        <a:spcAft>
          <a:spcPct val="0"/>
        </a:spcAft>
        <a:defRPr sz="4400">
          <a:solidFill>
            <a:schemeClr val="tx1"/>
          </a:solidFill>
          <a:latin typeface="Calibri" panose="020F0502020204030204" pitchFamily="34" charset="0"/>
        </a:defRPr>
      </a:lvl7pPr>
      <a:lvl8pPr marL="1371600" algn="ctr" defTabSz="457200" rtl="0" fontAlgn="base">
        <a:spcBef>
          <a:spcPct val="0"/>
        </a:spcBef>
        <a:spcAft>
          <a:spcPct val="0"/>
        </a:spcAft>
        <a:defRPr sz="4400">
          <a:solidFill>
            <a:schemeClr val="tx1"/>
          </a:solidFill>
          <a:latin typeface="Calibri" panose="020F0502020204030204" pitchFamily="34" charset="0"/>
        </a:defRPr>
      </a:lvl8pPr>
      <a:lvl9pPr marL="1828800" algn="ctr" defTabSz="457200"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cid:image001.png@01D15167.527E111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CDBAD97-B860-4072-A6B7-6BF4C290E529}"/>
              </a:ext>
            </a:extLst>
          </p:cNvPr>
          <p:cNvSpPr>
            <a:spLocks noGrp="1"/>
          </p:cNvSpPr>
          <p:nvPr>
            <p:ph type="title" idx="4294967295"/>
          </p:nvPr>
        </p:nvSpPr>
        <p:spPr bwMode="auto">
          <a:xfrm>
            <a:off x="1528763" y="188913"/>
            <a:ext cx="7254875" cy="519112"/>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600" b="0" i="0" u="none" strike="noStrike" kern="1200" cap="none" spc="0" normalizeH="0" baseline="0" noProof="0" dirty="0">
                <a:ln>
                  <a:noFill/>
                </a:ln>
                <a:solidFill>
                  <a:srgbClr val="FFFFFF"/>
                </a:solidFill>
                <a:effectLst/>
                <a:uLnTx/>
                <a:uFillTx/>
                <a:latin typeface="Source Sans Pro"/>
                <a:ea typeface="+mn-ea"/>
                <a:cs typeface="Source Sans Pro"/>
              </a:rPr>
              <a:t>Fair Appraisal</a:t>
            </a:r>
          </a:p>
        </p:txBody>
      </p:sp>
      <p:sp>
        <p:nvSpPr>
          <p:cNvPr id="3" name="Text Placeholder 2">
            <a:extLst>
              <a:ext uri="{FF2B5EF4-FFF2-40B4-BE49-F238E27FC236}">
                <a16:creationId xmlns:a16="http://schemas.microsoft.com/office/drawing/2014/main" id="{7F33A32F-F9F2-44F0-9E1D-AC727AD0EC64}"/>
              </a:ext>
            </a:extLst>
          </p:cNvPr>
          <p:cNvSpPr>
            <a:spLocks noGrp="1"/>
          </p:cNvSpPr>
          <p:nvPr>
            <p:ph type="body" sz="quarter" idx="12"/>
          </p:nvPr>
        </p:nvSpPr>
        <p:spPr>
          <a:xfrm>
            <a:off x="1528763" y="708025"/>
            <a:ext cx="7254875" cy="452438"/>
          </a:xfrm>
        </p:spPr>
        <p:txBody>
          <a:bodyPr rtlCol="0">
            <a:normAutofit fontScale="92500" lnSpcReduction="10000"/>
          </a:bodyPr>
          <a:lstStyle/>
          <a:p>
            <a:pPr eaLnBrk="1" fontAlgn="auto" hangingPunct="1">
              <a:spcAft>
                <a:spcPts val="0"/>
              </a:spcAft>
              <a:buFont typeface="Arial"/>
              <a:buNone/>
              <a:defRPr/>
            </a:pPr>
            <a:r>
              <a:rPr lang="en-US"/>
              <a:t>The Role of Unconscious Bias</a:t>
            </a:r>
          </a:p>
        </p:txBody>
      </p:sp>
      <p:pic>
        <p:nvPicPr>
          <p:cNvPr id="11268" name="Picture Placeholder 5" descr="A brain in water with light shining through it">
            <a:extLst>
              <a:ext uri="{FF2B5EF4-FFF2-40B4-BE49-F238E27FC236}">
                <a16:creationId xmlns:a16="http://schemas.microsoft.com/office/drawing/2014/main" id="{C5A192DA-AA94-41CC-5D46-3EE87325200E}"/>
              </a:ext>
            </a:extLst>
          </p:cNvPr>
          <p:cNvPicPr>
            <a:picLocks noGrp="1" noChangeAspect="1" noChangeArrowheads="1"/>
          </p:cNvPicPr>
          <p:nvPr>
            <p:ph type="pic" sz="quarter" idx="13"/>
          </p:nvPr>
        </p:nvPicPr>
        <p:blipFill>
          <a:blip r:embed="rId2">
            <a:extLst>
              <a:ext uri="{28A0092B-C50C-407E-A947-70E740481C1C}">
                <a14:useLocalDpi xmlns:a14="http://schemas.microsoft.com/office/drawing/2010/main" val="0"/>
              </a:ext>
            </a:extLst>
          </a:blip>
          <a:srcRect t="12952" b="12952"/>
          <a:stretch>
            <a:fillRect/>
          </a:stretch>
        </p:blip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9203F0B-CEF8-42E6-A30A-26CE0AD2D95F}"/>
              </a:ext>
            </a:extLst>
          </p:cNvPr>
          <p:cNvSpPr>
            <a:spLocks noGrp="1"/>
          </p:cNvSpPr>
          <p:nvPr>
            <p:ph type="title" idx="4294967295"/>
          </p:nvPr>
        </p:nvSpPr>
        <p:spPr bwMode="auto">
          <a:xfrm>
            <a:off x="765175" y="708025"/>
            <a:ext cx="7685088" cy="51911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3600" b="0" i="0" u="none" strike="noStrike" kern="1200" cap="none" spc="0" normalizeH="0" baseline="0" noProof="0" dirty="0">
                <a:ln>
                  <a:noFill/>
                </a:ln>
                <a:solidFill>
                  <a:srgbClr val="17375E"/>
                </a:solidFill>
                <a:effectLst/>
                <a:uLnTx/>
                <a:uFillTx/>
                <a:latin typeface="Source Sans Pro"/>
                <a:ea typeface="+mn-ea"/>
                <a:cs typeface="Source Sans Pro"/>
              </a:rPr>
              <a:t>Types of bias</a:t>
            </a:r>
          </a:p>
        </p:txBody>
      </p:sp>
      <p:sp>
        <p:nvSpPr>
          <p:cNvPr id="2" name="Text Placeholder 1">
            <a:extLst>
              <a:ext uri="{FF2B5EF4-FFF2-40B4-BE49-F238E27FC236}">
                <a16:creationId xmlns:a16="http://schemas.microsoft.com/office/drawing/2014/main" id="{CC2D6EC6-4259-445F-AABF-8368D892E38B}"/>
              </a:ext>
            </a:extLst>
          </p:cNvPr>
          <p:cNvSpPr>
            <a:spLocks noGrp="1"/>
          </p:cNvSpPr>
          <p:nvPr>
            <p:ph type="body" sz="quarter" idx="10"/>
          </p:nvPr>
        </p:nvSpPr>
        <p:spPr>
          <a:xfrm>
            <a:off x="765175" y="1349375"/>
            <a:ext cx="7685088" cy="3363913"/>
          </a:xfrm>
        </p:spPr>
        <p:txBody>
          <a:bodyPr rtlCol="0">
            <a:normAutofit fontScale="70000" lnSpcReduction="20000"/>
          </a:bodyPr>
          <a:lstStyle/>
          <a:p>
            <a:pPr eaLnBrk="1" fontAlgn="auto" hangingPunct="1">
              <a:spcAft>
                <a:spcPts val="0"/>
              </a:spcAft>
              <a:buFont typeface="Arial"/>
              <a:buChar char="•"/>
              <a:defRPr/>
            </a:pPr>
            <a:r>
              <a:rPr lang="en-GB" b="1"/>
              <a:t>Affinity</a:t>
            </a:r>
            <a:r>
              <a:rPr lang="en-GB"/>
              <a:t>  (these people  are like me. Basis for in-groups.)</a:t>
            </a:r>
          </a:p>
          <a:p>
            <a:pPr eaLnBrk="1" fontAlgn="auto" hangingPunct="1">
              <a:spcAft>
                <a:spcPts val="0"/>
              </a:spcAft>
              <a:buFont typeface="Arial"/>
              <a:buChar char="•"/>
              <a:defRPr/>
            </a:pPr>
            <a:r>
              <a:rPr lang="en-GB" b="1"/>
              <a:t>Confirmation </a:t>
            </a:r>
            <a:r>
              <a:rPr lang="en-GB"/>
              <a:t> (what I already thought)</a:t>
            </a:r>
          </a:p>
          <a:p>
            <a:pPr eaLnBrk="1" fontAlgn="auto" hangingPunct="1">
              <a:spcAft>
                <a:spcPts val="0"/>
              </a:spcAft>
              <a:buFont typeface="Arial"/>
              <a:buChar char="•"/>
              <a:defRPr/>
            </a:pPr>
            <a:r>
              <a:rPr lang="en-GB" b="1"/>
              <a:t>Attribution</a:t>
            </a:r>
            <a:r>
              <a:rPr lang="en-GB"/>
              <a:t>  (we tend to differential attribution for our in-groups and out-groups) </a:t>
            </a:r>
          </a:p>
          <a:p>
            <a:pPr eaLnBrk="1" fontAlgn="auto" hangingPunct="1">
              <a:spcAft>
                <a:spcPts val="0"/>
              </a:spcAft>
              <a:buFont typeface="Arial"/>
              <a:buChar char="•"/>
              <a:defRPr/>
            </a:pPr>
            <a:r>
              <a:rPr lang="en-GB" b="1"/>
              <a:t>Stereotype </a:t>
            </a:r>
            <a:r>
              <a:rPr lang="en-GB"/>
              <a:t>(</a:t>
            </a:r>
            <a:r>
              <a:rPr lang="en-GB" err="1"/>
              <a:t>eg</a:t>
            </a:r>
            <a:r>
              <a:rPr lang="en-GB"/>
              <a:t>, white males are often seen as leaders, women often thought of as ‘better at communication’)</a:t>
            </a:r>
          </a:p>
          <a:p>
            <a:pPr eaLnBrk="1" fontAlgn="auto" hangingPunct="1">
              <a:spcAft>
                <a:spcPts val="0"/>
              </a:spcAft>
              <a:buFont typeface="Arial"/>
              <a:buChar char="•"/>
              <a:defRPr/>
            </a:pPr>
            <a:r>
              <a:rPr lang="en-GB" b="1"/>
              <a:t>Group Think </a:t>
            </a:r>
            <a:r>
              <a:rPr lang="en-GB"/>
              <a:t>(minimise conflict - agree with the group)</a:t>
            </a:r>
          </a:p>
          <a:p>
            <a:pPr eaLnBrk="1" fontAlgn="auto" hangingPunct="1">
              <a:spcAft>
                <a:spcPts val="0"/>
              </a:spcAft>
              <a:buFont typeface="Arial"/>
              <a:buChar char="•"/>
              <a:defRPr/>
            </a:pPr>
            <a:r>
              <a:rPr lang="en-GB" b="1"/>
              <a:t>Halo Effect  </a:t>
            </a:r>
            <a:r>
              <a:rPr lang="en-GB"/>
              <a:t>(good in one area – good in all areas?)</a:t>
            </a:r>
          </a:p>
          <a:p>
            <a:pPr eaLnBrk="1" fontAlgn="auto" hangingPunct="1">
              <a:spcAft>
                <a:spcPts val="0"/>
              </a:spcAft>
              <a:buFont typeface="Arial"/>
              <a:buChar char="•"/>
              <a:defRPr/>
            </a:pPr>
            <a:r>
              <a:rPr lang="en-GB" b="1"/>
              <a:t>Salience</a:t>
            </a:r>
            <a:r>
              <a:rPr lang="en-GB"/>
              <a:t>  (previous performance continues to affect view)</a:t>
            </a:r>
          </a:p>
          <a:p>
            <a:pPr eaLnBrk="1" fontAlgn="auto" hangingPunct="1">
              <a:spcAft>
                <a:spcPts val="0"/>
              </a:spcAft>
              <a:buFont typeface="Arial"/>
              <a:buChar char="•"/>
              <a:defRPr/>
            </a:pPr>
            <a:r>
              <a:rPr lang="en-GB" b="1"/>
              <a:t>Micro-aggressions</a:t>
            </a:r>
            <a:r>
              <a:rPr lang="en-GB"/>
              <a:t> (behavioural manifestations of bias)</a:t>
            </a:r>
            <a:endParaRPr lang="en-GB" b="1"/>
          </a:p>
          <a:p>
            <a:pPr eaLnBrk="1" fontAlgn="auto" hangingPunct="1">
              <a:spcAft>
                <a:spcPts val="0"/>
              </a:spcAft>
              <a:buFont typeface="Arial"/>
              <a:buChar char="•"/>
              <a:defRPr/>
            </a:pPr>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6D9D894-28E2-45E5-9F2F-FBF1CFD1834E}"/>
              </a:ext>
            </a:extLst>
          </p:cNvPr>
          <p:cNvSpPr>
            <a:spLocks noGrp="1"/>
          </p:cNvSpPr>
          <p:nvPr>
            <p:ph type="title" idx="4294967295"/>
          </p:nvPr>
        </p:nvSpPr>
        <p:spPr bwMode="auto">
          <a:xfrm>
            <a:off x="765175" y="708025"/>
            <a:ext cx="7685088" cy="51911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3600" b="0" i="0" u="none" strike="noStrike" kern="1200" cap="none" spc="0" normalizeH="0" baseline="0" noProof="0" dirty="0">
                <a:ln>
                  <a:noFill/>
                </a:ln>
                <a:solidFill>
                  <a:srgbClr val="17375E"/>
                </a:solidFill>
                <a:effectLst/>
                <a:uLnTx/>
                <a:uFillTx/>
                <a:latin typeface="Source Sans Pro"/>
                <a:ea typeface="+mn-ea"/>
                <a:cs typeface="Source Sans Pro"/>
              </a:rPr>
              <a:t>Scope for bias – management and development</a:t>
            </a:r>
          </a:p>
        </p:txBody>
      </p:sp>
      <p:graphicFrame>
        <p:nvGraphicFramePr>
          <p:cNvPr id="4" name="Diagram 3" descr="Rows of blue blocks">
            <a:extLst>
              <a:ext uri="{FF2B5EF4-FFF2-40B4-BE49-F238E27FC236}">
                <a16:creationId xmlns:a16="http://schemas.microsoft.com/office/drawing/2014/main" id="{524EE36B-0AB2-4A3B-A978-A1864E63180A}"/>
              </a:ext>
            </a:extLst>
          </p:cNvPr>
          <p:cNvGraphicFramePr/>
          <p:nvPr>
            <p:extLst>
              <p:ext uri="{D42A27DB-BD31-4B8C-83A1-F6EECF244321}">
                <p14:modId xmlns:p14="http://schemas.microsoft.com/office/powerpoint/2010/main" val="3678292318"/>
              </p:ext>
            </p:extLst>
          </p:nvPr>
        </p:nvGraphicFramePr>
        <p:xfrm>
          <a:off x="765222" y="1349098"/>
          <a:ext cx="7684786" cy="33646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E3516E-5B80-444A-9482-10DAF8FBD6F1}"/>
              </a:ext>
            </a:extLst>
          </p:cNvPr>
          <p:cNvSpPr>
            <a:spLocks noGrp="1"/>
          </p:cNvSpPr>
          <p:nvPr>
            <p:ph type="title" idx="4294967295"/>
          </p:nvPr>
        </p:nvSpPr>
        <p:spPr bwMode="auto">
          <a:xfrm>
            <a:off x="765175" y="708025"/>
            <a:ext cx="7685088" cy="51911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3600" b="0" i="0" u="none" strike="noStrike" kern="1200" cap="none" spc="0" normalizeH="0" baseline="0" noProof="0" dirty="0">
                <a:ln>
                  <a:noFill/>
                </a:ln>
                <a:solidFill>
                  <a:srgbClr val="17375E"/>
                </a:solidFill>
                <a:effectLst/>
                <a:uLnTx/>
                <a:uFillTx/>
                <a:latin typeface="Source Sans Pro"/>
                <a:ea typeface="+mn-ea"/>
                <a:cs typeface="Source Sans Pro"/>
              </a:rPr>
              <a:t>Scope for bias -- appraisal</a:t>
            </a:r>
          </a:p>
        </p:txBody>
      </p:sp>
      <p:graphicFrame>
        <p:nvGraphicFramePr>
          <p:cNvPr id="4" name="Diagram 3" descr="Rows of blue blocks">
            <a:extLst>
              <a:ext uri="{FF2B5EF4-FFF2-40B4-BE49-F238E27FC236}">
                <a16:creationId xmlns:a16="http://schemas.microsoft.com/office/drawing/2014/main" id="{CA3D82F8-17C7-4582-B382-A5AA3946CA5A}"/>
              </a:ext>
            </a:extLst>
          </p:cNvPr>
          <p:cNvGraphicFramePr/>
          <p:nvPr>
            <p:extLst>
              <p:ext uri="{D42A27DB-BD31-4B8C-83A1-F6EECF244321}">
                <p14:modId xmlns:p14="http://schemas.microsoft.com/office/powerpoint/2010/main" val="2614167944"/>
              </p:ext>
            </p:extLst>
          </p:nvPr>
        </p:nvGraphicFramePr>
        <p:xfrm>
          <a:off x="765222" y="1349098"/>
          <a:ext cx="7684786" cy="33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68DDE64-200C-4D4E-A67A-3C946F348530}"/>
              </a:ext>
            </a:extLst>
          </p:cNvPr>
          <p:cNvSpPr>
            <a:spLocks noGrp="1"/>
          </p:cNvSpPr>
          <p:nvPr>
            <p:ph type="title" idx="4294967295"/>
          </p:nvPr>
        </p:nvSpPr>
        <p:spPr bwMode="auto">
          <a:xfrm>
            <a:off x="765175" y="708025"/>
            <a:ext cx="7685088" cy="51911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3600" b="0" i="0" u="none" strike="noStrike" kern="1200" cap="none" spc="0" normalizeH="0" baseline="0" noProof="0" dirty="0">
                <a:ln>
                  <a:noFill/>
                </a:ln>
                <a:solidFill>
                  <a:srgbClr val="17375E"/>
                </a:solidFill>
                <a:effectLst/>
                <a:uLnTx/>
                <a:uFillTx/>
                <a:latin typeface="Source Sans Pro"/>
                <a:ea typeface="+mn-ea"/>
                <a:cs typeface="Source Sans Pro"/>
              </a:rPr>
              <a:t>Recognising and reflecting on bias</a:t>
            </a:r>
          </a:p>
        </p:txBody>
      </p:sp>
      <p:sp>
        <p:nvSpPr>
          <p:cNvPr id="2" name="Text Placeholder 1">
            <a:extLst>
              <a:ext uri="{FF2B5EF4-FFF2-40B4-BE49-F238E27FC236}">
                <a16:creationId xmlns:a16="http://schemas.microsoft.com/office/drawing/2014/main" id="{BCDC7812-1592-4CD3-AD5B-4790E9BEB248}"/>
              </a:ext>
            </a:extLst>
          </p:cNvPr>
          <p:cNvSpPr>
            <a:spLocks noGrp="1"/>
          </p:cNvSpPr>
          <p:nvPr>
            <p:ph type="body" sz="quarter" idx="10"/>
          </p:nvPr>
        </p:nvSpPr>
        <p:spPr>
          <a:xfrm>
            <a:off x="765175" y="1349375"/>
            <a:ext cx="7685088" cy="3363913"/>
          </a:xfrm>
        </p:spPr>
        <p:txBody>
          <a:bodyPr rtlCol="0">
            <a:normAutofit lnSpcReduction="10000"/>
          </a:bodyPr>
          <a:lstStyle/>
          <a:p>
            <a:pPr eaLnBrk="1" fontAlgn="auto" hangingPunct="1">
              <a:spcAft>
                <a:spcPts val="0"/>
              </a:spcAft>
              <a:buFont typeface="Arial"/>
              <a:buChar char="•"/>
              <a:defRPr/>
            </a:pPr>
            <a:r>
              <a:rPr lang="en-GB"/>
              <a:t>Implicit association tests</a:t>
            </a:r>
          </a:p>
          <a:p>
            <a:pPr eaLnBrk="1" fontAlgn="auto" hangingPunct="1">
              <a:spcAft>
                <a:spcPts val="0"/>
              </a:spcAft>
              <a:buFont typeface="Arial"/>
              <a:buChar char="•"/>
              <a:defRPr/>
            </a:pPr>
            <a:r>
              <a:rPr lang="en-GB"/>
              <a:t>Encounter diaries</a:t>
            </a:r>
          </a:p>
          <a:p>
            <a:pPr eaLnBrk="1" fontAlgn="auto" hangingPunct="1">
              <a:spcAft>
                <a:spcPts val="0"/>
              </a:spcAft>
              <a:buFont typeface="Arial"/>
              <a:buChar char="•"/>
              <a:defRPr/>
            </a:pPr>
            <a:r>
              <a:rPr lang="en-GB"/>
              <a:t>Reflective practice</a:t>
            </a:r>
          </a:p>
          <a:p>
            <a:pPr eaLnBrk="1" fontAlgn="auto" hangingPunct="1">
              <a:spcAft>
                <a:spcPts val="0"/>
              </a:spcAft>
              <a:buFont typeface="Arial"/>
              <a:buChar char="•"/>
              <a:defRPr/>
            </a:pPr>
            <a:r>
              <a:rPr lang="en-GB"/>
              <a:t>‘Reverse mentoring’</a:t>
            </a:r>
          </a:p>
          <a:p>
            <a:pPr eaLnBrk="1" fontAlgn="auto" hangingPunct="1">
              <a:spcAft>
                <a:spcPts val="0"/>
              </a:spcAft>
              <a:buFont typeface="Arial"/>
              <a:buChar char="•"/>
              <a:defRPr/>
            </a:pPr>
            <a:r>
              <a:rPr lang="en-GB"/>
              <a:t>Awareness of resilience &amp; emotional intelligence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013A3E4-43C4-4933-8B57-1486A121B447}"/>
              </a:ext>
            </a:extLst>
          </p:cNvPr>
          <p:cNvSpPr>
            <a:spLocks noGrp="1"/>
          </p:cNvSpPr>
          <p:nvPr>
            <p:ph type="title" idx="4294967295"/>
          </p:nvPr>
        </p:nvSpPr>
        <p:spPr bwMode="auto">
          <a:xfrm>
            <a:off x="765175" y="708025"/>
            <a:ext cx="7685088" cy="51911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3600" b="0" i="0" u="none" strike="noStrike" kern="1200" cap="none" spc="0" normalizeH="0" baseline="0" noProof="0" dirty="0">
                <a:ln>
                  <a:noFill/>
                </a:ln>
                <a:solidFill>
                  <a:srgbClr val="17375E"/>
                </a:solidFill>
                <a:effectLst/>
                <a:uLnTx/>
                <a:uFillTx/>
                <a:latin typeface="Source Sans Pro"/>
                <a:ea typeface="+mn-ea"/>
                <a:cs typeface="Source Sans Pro"/>
              </a:rPr>
              <a:t>What can we do about unconscious bias?</a:t>
            </a:r>
          </a:p>
        </p:txBody>
      </p:sp>
      <p:sp>
        <p:nvSpPr>
          <p:cNvPr id="31746" name="Text Placeholder 1">
            <a:extLst>
              <a:ext uri="{FF2B5EF4-FFF2-40B4-BE49-F238E27FC236}">
                <a16:creationId xmlns:a16="http://schemas.microsoft.com/office/drawing/2014/main" id="{EC98747D-981C-93C7-B2CB-D29EC95C980B}"/>
              </a:ext>
            </a:extLst>
          </p:cNvPr>
          <p:cNvSpPr>
            <a:spLocks noGrp="1"/>
          </p:cNvSpPr>
          <p:nvPr>
            <p:ph type="body" sz="quarter" idx="10"/>
          </p:nvPr>
        </p:nvSpPr>
        <p:spPr>
          <a:xfrm>
            <a:off x="765175" y="1349375"/>
            <a:ext cx="7685088" cy="3363913"/>
          </a:xfrm>
        </p:spPr>
        <p:txBody>
          <a:bodyPr/>
          <a:lstStyle/>
          <a:p>
            <a:pPr eaLnBrk="1" hangingPunct="1">
              <a:lnSpc>
                <a:spcPct val="80000"/>
              </a:lnSpc>
            </a:pPr>
            <a:r>
              <a:rPr lang="en-GB" altLang="en-US" sz="2500">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Accept we are all biased</a:t>
            </a:r>
            <a:r>
              <a:rPr lang="en-US" altLang="en-US" sz="2500">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a:t>
            </a:r>
          </a:p>
          <a:p>
            <a:pPr eaLnBrk="1" hangingPunct="1">
              <a:lnSpc>
                <a:spcPct val="80000"/>
              </a:lnSpc>
            </a:pPr>
            <a:r>
              <a:rPr lang="en-GB" altLang="en-US" sz="2500">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Challenge stereotypes and use counter-stereotypical information</a:t>
            </a:r>
            <a:r>
              <a:rPr lang="en-US" altLang="en-US" sz="2500">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a:t>
            </a:r>
          </a:p>
          <a:p>
            <a:pPr eaLnBrk="1" hangingPunct="1">
              <a:lnSpc>
                <a:spcPct val="80000"/>
              </a:lnSpc>
            </a:pPr>
            <a:r>
              <a:rPr lang="en-GB" altLang="en-US" sz="2500">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Change perception and relationship with out-group members</a:t>
            </a:r>
            <a:r>
              <a:rPr lang="en-US" altLang="en-US" sz="2500">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a:t>
            </a:r>
          </a:p>
          <a:p>
            <a:pPr eaLnBrk="1" hangingPunct="1">
              <a:lnSpc>
                <a:spcPct val="80000"/>
              </a:lnSpc>
            </a:pPr>
            <a:r>
              <a:rPr lang="en-GB" altLang="en-US" sz="2500">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Consider and try actively to manage micro-behaviours.</a:t>
            </a:r>
            <a:r>
              <a:rPr lang="en-US" altLang="en-US" sz="2500">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a:t>
            </a:r>
          </a:p>
          <a:p>
            <a:pPr eaLnBrk="1" hangingPunct="1">
              <a:lnSpc>
                <a:spcPct val="80000"/>
              </a:lnSpc>
            </a:pPr>
            <a:r>
              <a:rPr lang="en-GB" altLang="en-US" sz="2500">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Be an active bystander</a:t>
            </a:r>
            <a:r>
              <a:rPr lang="en-US" altLang="en-US" sz="2500">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a:t>
            </a:r>
          </a:p>
          <a:p>
            <a:pPr eaLnBrk="1" hangingPunct="1">
              <a:lnSpc>
                <a:spcPct val="80000"/>
              </a:lnSpc>
            </a:pPr>
            <a:r>
              <a:rPr lang="en-GB" altLang="en-US" sz="2500">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Manage emotional and cognitive load.</a:t>
            </a:r>
            <a:r>
              <a:rPr lang="en-US" altLang="en-US" sz="2500">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a:t>
            </a:r>
          </a:p>
          <a:p>
            <a:pPr eaLnBrk="1" hangingPunct="1">
              <a:lnSpc>
                <a:spcPct val="80000"/>
              </a:lnSpc>
            </a:pPr>
            <a:endParaRPr lang="en-GB" altLang="en-US" sz="2500">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A56946D-44CB-497F-A958-A6A63B7B0C37}"/>
              </a:ext>
            </a:extLst>
          </p:cNvPr>
          <p:cNvSpPr>
            <a:spLocks noGrp="1"/>
          </p:cNvSpPr>
          <p:nvPr>
            <p:ph type="title" idx="4294967295"/>
          </p:nvPr>
        </p:nvSpPr>
        <p:spPr bwMode="auto">
          <a:xfrm>
            <a:off x="765175" y="708025"/>
            <a:ext cx="7685088" cy="51911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600" b="0" i="0" u="none" strike="noStrike" kern="1200" cap="none" spc="0" normalizeH="0" baseline="0" noProof="0" dirty="0">
                <a:ln>
                  <a:noFill/>
                </a:ln>
                <a:solidFill>
                  <a:srgbClr val="17375E"/>
                </a:solidFill>
                <a:effectLst/>
                <a:uLnTx/>
                <a:uFillTx/>
                <a:latin typeface="Source Sans Pro"/>
                <a:ea typeface="+mn-ea"/>
                <a:cs typeface="Source Sans Pro"/>
              </a:rPr>
              <a:t>And in appraisal -- </a:t>
            </a:r>
          </a:p>
        </p:txBody>
      </p:sp>
      <p:sp>
        <p:nvSpPr>
          <p:cNvPr id="2" name="Text Placeholder 1">
            <a:extLst>
              <a:ext uri="{FF2B5EF4-FFF2-40B4-BE49-F238E27FC236}">
                <a16:creationId xmlns:a16="http://schemas.microsoft.com/office/drawing/2014/main" id="{0ECFF244-96D1-4E5A-8EC4-A63A6B23437A}"/>
              </a:ext>
            </a:extLst>
          </p:cNvPr>
          <p:cNvSpPr>
            <a:spLocks noGrp="1"/>
          </p:cNvSpPr>
          <p:nvPr>
            <p:ph type="body" sz="quarter" idx="10"/>
          </p:nvPr>
        </p:nvSpPr>
        <p:spPr>
          <a:xfrm>
            <a:off x="765175" y="1349375"/>
            <a:ext cx="7685088" cy="3363913"/>
          </a:xfrm>
        </p:spPr>
        <p:txBody>
          <a:bodyPr rtlCol="0">
            <a:normAutofit fontScale="85000" lnSpcReduction="20000"/>
          </a:bodyPr>
          <a:lstStyle/>
          <a:p>
            <a:pPr eaLnBrk="1" fontAlgn="auto" hangingPunct="1">
              <a:spcAft>
                <a:spcPts val="0"/>
              </a:spcAft>
              <a:buFont typeface="Arial"/>
              <a:buChar char="•"/>
              <a:defRPr/>
            </a:pPr>
            <a:r>
              <a:rPr lang="en-US"/>
              <a:t>Approach task with active intention to be fair and unbiased – but be self-aware and open to challenge.</a:t>
            </a:r>
          </a:p>
          <a:p>
            <a:pPr eaLnBrk="1" fontAlgn="auto" hangingPunct="1">
              <a:spcAft>
                <a:spcPts val="0"/>
              </a:spcAft>
              <a:buFont typeface="Arial"/>
              <a:buChar char="•"/>
              <a:defRPr/>
            </a:pPr>
            <a:r>
              <a:rPr lang="en-US"/>
              <a:t>Cross check sources and types of information, and consider if processes (affinity, confirmation, stereotyping) may affect that information.</a:t>
            </a:r>
          </a:p>
          <a:p>
            <a:pPr eaLnBrk="1" fontAlgn="auto" hangingPunct="1">
              <a:spcAft>
                <a:spcPts val="0"/>
              </a:spcAft>
              <a:buFont typeface="Arial"/>
              <a:buChar char="•"/>
              <a:defRPr/>
            </a:pPr>
            <a:r>
              <a:rPr lang="en-US"/>
              <a:t>Use the process – but do so thoughtfully.</a:t>
            </a:r>
          </a:p>
          <a:p>
            <a:pPr eaLnBrk="1" fontAlgn="auto" hangingPunct="1">
              <a:spcAft>
                <a:spcPts val="0"/>
              </a:spcAft>
              <a:buFont typeface="Arial"/>
              <a:buChar char="•"/>
              <a:defRPr/>
            </a:pPr>
            <a:r>
              <a:rPr lang="en-US"/>
              <a:t>Be an active bystander. If something looks wrong, say something.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B62FA-289F-8A57-A8E0-8FC2A5833921}"/>
              </a:ext>
            </a:extLst>
          </p:cNvPr>
          <p:cNvSpPr>
            <a:spLocks noGrp="1"/>
          </p:cNvSpPr>
          <p:nvPr>
            <p:ph type="title" idx="4294967295"/>
          </p:nvPr>
        </p:nvSpPr>
        <p:spPr>
          <a:xfrm>
            <a:off x="457200" y="-857250"/>
            <a:ext cx="8229600" cy="857250"/>
          </a:xfrm>
        </p:spPr>
        <p:txBody>
          <a:bodyPr vert="horz" wrap="square" lIns="91440" tIns="45720" rIns="91440" bIns="45720" numCol="1" anchor="b" anchorCtr="0" compatLnSpc="1">
            <a:prstTxWarp prst="textNoShape">
              <a:avLst/>
            </a:prstTxWarp>
          </a:bodyPr>
          <a:lstStyle/>
          <a:p>
            <a:r>
              <a:rPr lang="en-GB" dirty="0"/>
              <a:t>End of presentation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CB017C3-68AB-4EB6-A00F-DC26005A4275}"/>
              </a:ext>
              <a:ext uri="{C183D7F6-B498-43B3-948B-1728B52AA6E4}">
                <adec:decorative xmlns:adec="http://schemas.microsoft.com/office/drawing/2017/decorative" val="0"/>
              </a:ext>
            </a:extLst>
          </p:cNvPr>
          <p:cNvSpPr>
            <a:spLocks noGrp="1"/>
          </p:cNvSpPr>
          <p:nvPr>
            <p:ph type="title" idx="4294967295"/>
          </p:nvPr>
        </p:nvSpPr>
        <p:spPr bwMode="auto">
          <a:xfrm>
            <a:off x="765175" y="708025"/>
            <a:ext cx="7685088" cy="51911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3600" b="0" i="0" u="none" strike="noStrike" kern="1200" cap="none" spc="0" normalizeH="0" baseline="0" noProof="0" dirty="0">
                <a:ln>
                  <a:noFill/>
                </a:ln>
                <a:solidFill>
                  <a:srgbClr val="17375E"/>
                </a:solidFill>
                <a:effectLst/>
                <a:uLnTx/>
                <a:uFillTx/>
                <a:latin typeface="Source Sans Pro"/>
                <a:ea typeface="+mn-ea"/>
                <a:cs typeface="Source Sans Pro"/>
              </a:rPr>
              <a:t>Outline</a:t>
            </a:r>
          </a:p>
        </p:txBody>
      </p:sp>
      <p:sp>
        <p:nvSpPr>
          <p:cNvPr id="2" name="Text Placeholder 1">
            <a:extLst>
              <a:ext uri="{FF2B5EF4-FFF2-40B4-BE49-F238E27FC236}">
                <a16:creationId xmlns:a16="http://schemas.microsoft.com/office/drawing/2014/main" id="{99049438-86CA-4DC2-90DE-1ABF76E31DC5}"/>
              </a:ext>
              <a:ext uri="{C183D7F6-B498-43B3-948B-1728B52AA6E4}">
                <adec:decorative xmlns:adec="http://schemas.microsoft.com/office/drawing/2017/decorative" val="0"/>
              </a:ext>
            </a:extLst>
          </p:cNvPr>
          <p:cNvSpPr>
            <a:spLocks noGrp="1"/>
          </p:cNvSpPr>
          <p:nvPr>
            <p:ph type="body" sz="quarter" idx="10"/>
          </p:nvPr>
        </p:nvSpPr>
        <p:spPr>
          <a:xfrm>
            <a:off x="765175" y="1349375"/>
            <a:ext cx="7685088" cy="3363913"/>
          </a:xfrm>
        </p:spPr>
        <p:txBody>
          <a:bodyPr rtlCol="0">
            <a:normAutofit/>
          </a:bodyPr>
          <a:lstStyle/>
          <a:p>
            <a:pPr eaLnBrk="1" fontAlgn="auto" hangingPunct="1">
              <a:spcAft>
                <a:spcPts val="0"/>
              </a:spcAft>
              <a:buFont typeface="Arial"/>
              <a:buChar char="•"/>
              <a:defRPr/>
            </a:pPr>
            <a:r>
              <a:rPr lang="en-GB"/>
              <a:t>What is unconscious bias (or implicit association)?</a:t>
            </a:r>
          </a:p>
          <a:p>
            <a:pPr eaLnBrk="1" fontAlgn="auto" hangingPunct="1">
              <a:spcAft>
                <a:spcPts val="0"/>
              </a:spcAft>
              <a:buFont typeface="Arial"/>
              <a:buChar char="•"/>
              <a:defRPr/>
            </a:pPr>
            <a:r>
              <a:rPr lang="en-GB"/>
              <a:t>Types of bias</a:t>
            </a:r>
          </a:p>
          <a:p>
            <a:pPr eaLnBrk="1" fontAlgn="auto" hangingPunct="1">
              <a:spcAft>
                <a:spcPts val="0"/>
              </a:spcAft>
              <a:buFont typeface="Arial"/>
              <a:buChar char="•"/>
              <a:defRPr/>
            </a:pPr>
            <a:r>
              <a:rPr lang="en-GB"/>
              <a:t>Relevance to appraisal</a:t>
            </a:r>
          </a:p>
          <a:p>
            <a:pPr eaLnBrk="1" fontAlgn="auto" hangingPunct="1">
              <a:spcAft>
                <a:spcPts val="0"/>
              </a:spcAft>
              <a:buFont typeface="Arial"/>
              <a:buChar char="•"/>
              <a:defRPr/>
            </a:pPr>
            <a:r>
              <a:rPr lang="en-GB"/>
              <a:t>Identifying and managing bias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508403B-A782-4C4D-B3DA-4E6E83FA363F}"/>
              </a:ext>
            </a:extLst>
          </p:cNvPr>
          <p:cNvSpPr>
            <a:spLocks noGrp="1"/>
          </p:cNvSpPr>
          <p:nvPr>
            <p:ph type="title" idx="4294967295"/>
          </p:nvPr>
        </p:nvSpPr>
        <p:spPr bwMode="auto">
          <a:xfrm>
            <a:off x="765175" y="708025"/>
            <a:ext cx="7685088" cy="51911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3600" b="0" i="0" u="none" strike="noStrike" kern="1200" cap="none" spc="0" normalizeH="0" baseline="0" noProof="0" dirty="0">
                <a:ln>
                  <a:noFill/>
                </a:ln>
                <a:solidFill>
                  <a:srgbClr val="17375E"/>
                </a:solidFill>
                <a:effectLst/>
                <a:uLnTx/>
                <a:uFillTx/>
                <a:latin typeface="Source Sans Pro"/>
                <a:ea typeface="+mn-ea"/>
                <a:cs typeface="Source Sans Pro"/>
              </a:rPr>
              <a:t>Principles for respectful inquiry</a:t>
            </a:r>
          </a:p>
        </p:txBody>
      </p:sp>
      <p:sp>
        <p:nvSpPr>
          <p:cNvPr id="13314" name="Text Placeholder 1">
            <a:extLst>
              <a:ext uri="{FF2B5EF4-FFF2-40B4-BE49-F238E27FC236}">
                <a16:creationId xmlns:a16="http://schemas.microsoft.com/office/drawing/2014/main" id="{25270E58-DF82-7F68-BBDA-B87AB14583B9}"/>
              </a:ext>
            </a:extLst>
          </p:cNvPr>
          <p:cNvSpPr>
            <a:spLocks noGrp="1"/>
          </p:cNvSpPr>
          <p:nvPr>
            <p:ph type="body" sz="quarter" idx="10"/>
          </p:nvPr>
        </p:nvSpPr>
        <p:spPr>
          <a:xfrm>
            <a:off x="765175" y="1349375"/>
            <a:ext cx="7685088" cy="3363913"/>
          </a:xfrm>
        </p:spPr>
        <p:txBody>
          <a:bodyPr/>
          <a:lstStyle/>
          <a:p>
            <a:pPr eaLnBrk="1" hangingPunct="1">
              <a:lnSpc>
                <a:spcPct val="90000"/>
              </a:lnSpc>
            </a:pPr>
            <a:r>
              <a:rPr lang="en-US" altLang="en-US">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Listen to understand</a:t>
            </a:r>
            <a:r>
              <a:rPr lang="en-GB" altLang="en-US">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a:t>
            </a:r>
          </a:p>
          <a:p>
            <a:pPr eaLnBrk="1" hangingPunct="1">
              <a:lnSpc>
                <a:spcPct val="90000"/>
              </a:lnSpc>
            </a:pPr>
            <a:r>
              <a:rPr lang="en-US" altLang="en-US">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Honour confidentiality​</a:t>
            </a:r>
          </a:p>
          <a:p>
            <a:pPr eaLnBrk="1" hangingPunct="1">
              <a:lnSpc>
                <a:spcPct val="90000"/>
              </a:lnSpc>
            </a:pPr>
            <a:r>
              <a:rPr lang="en-US" altLang="en-US">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Be mindful of the impact of what we say</a:t>
            </a:r>
            <a:r>
              <a:rPr lang="en-GB" altLang="en-US">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a:t>
            </a:r>
          </a:p>
          <a:p>
            <a:pPr eaLnBrk="1" hangingPunct="1">
              <a:lnSpc>
                <a:spcPct val="90000"/>
              </a:lnSpc>
            </a:pPr>
            <a:r>
              <a:rPr lang="en-US" altLang="en-US">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Assume good intention in others</a:t>
            </a:r>
            <a:r>
              <a:rPr lang="en-GB" altLang="en-US">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a:t>
            </a:r>
          </a:p>
          <a:p>
            <a:pPr eaLnBrk="1" hangingPunct="1">
              <a:lnSpc>
                <a:spcPct val="90000"/>
              </a:lnSpc>
            </a:pPr>
            <a:r>
              <a:rPr lang="en-US" altLang="en-US">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Give and receive caring feedback​</a:t>
            </a:r>
          </a:p>
          <a:p>
            <a:pPr eaLnBrk="1" hangingPunct="1">
              <a:lnSpc>
                <a:spcPct val="90000"/>
              </a:lnSpc>
            </a:pPr>
            <a:r>
              <a:rPr lang="en-US" altLang="en-US">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rPr>
              <a:t>Be curious about emotional responses</a:t>
            </a:r>
            <a:endParaRPr lang="en-GB" altLang="en-US">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endParaRPr>
          </a:p>
          <a:p>
            <a:pPr eaLnBrk="1" hangingPunct="1">
              <a:lnSpc>
                <a:spcPct val="90000"/>
              </a:lnSpc>
              <a:buFont typeface="Arial" panose="020B0604020202020204" pitchFamily="34" charset="0"/>
              <a:buNone/>
            </a:pPr>
            <a:endParaRPr lang="en-GB" altLang="en-US">
              <a:solidFill>
                <a:srgbClr val="17375E"/>
              </a:solidFill>
              <a:latin typeface="Source Sans Pro" panose="020B0503030403020204" pitchFamily="34" charset="0"/>
              <a:ea typeface="Source Sans Pro" panose="020B0503030403020204" pitchFamily="34" charset="0"/>
              <a:cs typeface="Source Sans Pro" panose="020B0503030403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AA5A9FA-60CC-4B86-8C48-CA68A39894B7}"/>
              </a:ext>
            </a:extLst>
          </p:cNvPr>
          <p:cNvSpPr>
            <a:spLocks noGrp="1"/>
          </p:cNvSpPr>
          <p:nvPr>
            <p:ph type="title" idx="4294967295"/>
          </p:nvPr>
        </p:nvSpPr>
        <p:spPr bwMode="auto">
          <a:xfrm>
            <a:off x="765175" y="708025"/>
            <a:ext cx="7685088" cy="51911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3600" b="0" i="0" u="none" strike="noStrike" kern="1200" cap="none" spc="0" normalizeH="0" baseline="0" noProof="0" dirty="0">
                <a:ln>
                  <a:noFill/>
                </a:ln>
                <a:solidFill>
                  <a:srgbClr val="17375E"/>
                </a:solidFill>
                <a:effectLst/>
                <a:uLnTx/>
                <a:uFillTx/>
                <a:latin typeface="Source Sans Pro"/>
                <a:ea typeface="+mn-ea"/>
                <a:cs typeface="Source Sans Pro"/>
              </a:rPr>
              <a:t>What makes a good doctor?</a:t>
            </a:r>
          </a:p>
        </p:txBody>
      </p:sp>
      <p:sp>
        <p:nvSpPr>
          <p:cNvPr id="2" name="Text Placeholder 1">
            <a:extLst>
              <a:ext uri="{FF2B5EF4-FFF2-40B4-BE49-F238E27FC236}">
                <a16:creationId xmlns:a16="http://schemas.microsoft.com/office/drawing/2014/main" id="{643A9EB0-2269-4667-BB81-850C7A2A54B8}"/>
              </a:ext>
            </a:extLst>
          </p:cNvPr>
          <p:cNvSpPr>
            <a:spLocks noGrp="1"/>
          </p:cNvSpPr>
          <p:nvPr>
            <p:ph type="body" sz="quarter" idx="10"/>
          </p:nvPr>
        </p:nvSpPr>
        <p:spPr>
          <a:xfrm>
            <a:off x="765175" y="1349375"/>
            <a:ext cx="7685088" cy="3363913"/>
          </a:xfrm>
        </p:spPr>
        <p:txBody>
          <a:bodyPr rtlCol="0">
            <a:normAutofit lnSpcReduction="10000"/>
          </a:bodyPr>
          <a:lstStyle/>
          <a:p>
            <a:pPr eaLnBrk="1" fontAlgn="auto" hangingPunct="1">
              <a:spcAft>
                <a:spcPts val="0"/>
              </a:spcAft>
              <a:buFont typeface="Arial"/>
              <a:buChar char="•"/>
              <a:defRPr/>
            </a:pPr>
            <a:r>
              <a:rPr lang="en-GB"/>
              <a:t>In your groups, use the outline to illustrate a ‘good doctor’. You may add text explanations or other elements to the picture. </a:t>
            </a:r>
          </a:p>
          <a:p>
            <a:pPr marL="0" indent="0" eaLnBrk="1" fontAlgn="auto" hangingPunct="1">
              <a:spcAft>
                <a:spcPts val="0"/>
              </a:spcAft>
              <a:buFont typeface="Arial"/>
              <a:buNone/>
              <a:defRPr/>
            </a:pPr>
            <a:endParaRPr lang="en-GB"/>
          </a:p>
          <a:p>
            <a:pPr marL="0" indent="0" eaLnBrk="1" fontAlgn="auto" hangingPunct="1">
              <a:spcAft>
                <a:spcPts val="0"/>
              </a:spcAft>
              <a:buFont typeface="Arial"/>
              <a:buNone/>
              <a:defRPr/>
            </a:pPr>
            <a:r>
              <a:rPr lang="en-GB"/>
              <a:t>You have no more than 10 minutes – so work fast.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895F617-4FAF-49E2-99DC-36E2389D3F76}"/>
              </a:ext>
            </a:extLst>
          </p:cNvPr>
          <p:cNvSpPr>
            <a:spLocks noGrp="1"/>
          </p:cNvSpPr>
          <p:nvPr>
            <p:ph type="title" idx="4294967295"/>
          </p:nvPr>
        </p:nvSpPr>
        <p:spPr bwMode="auto">
          <a:xfrm>
            <a:off x="765175" y="708025"/>
            <a:ext cx="7685088" cy="51911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3600" b="0" i="0" u="none" strike="noStrike" kern="1200" cap="none" spc="0" normalizeH="0" baseline="0" noProof="0" dirty="0">
                <a:ln>
                  <a:noFill/>
                </a:ln>
                <a:solidFill>
                  <a:srgbClr val="17375E"/>
                </a:solidFill>
                <a:effectLst/>
                <a:uLnTx/>
                <a:uFillTx/>
                <a:latin typeface="Source Sans Pro"/>
                <a:ea typeface="+mn-ea"/>
                <a:cs typeface="Source Sans Pro"/>
              </a:rPr>
              <a:t>How objective are we?</a:t>
            </a:r>
          </a:p>
        </p:txBody>
      </p:sp>
      <p:sp>
        <p:nvSpPr>
          <p:cNvPr id="2" name="Text Placeholder 1">
            <a:extLst>
              <a:ext uri="{FF2B5EF4-FFF2-40B4-BE49-F238E27FC236}">
                <a16:creationId xmlns:a16="http://schemas.microsoft.com/office/drawing/2014/main" id="{73275FF7-7F6F-4A90-8ACC-D077AD614C69}"/>
              </a:ext>
            </a:extLst>
          </p:cNvPr>
          <p:cNvSpPr>
            <a:spLocks noGrp="1"/>
          </p:cNvSpPr>
          <p:nvPr>
            <p:ph type="body" sz="quarter" idx="10"/>
          </p:nvPr>
        </p:nvSpPr>
        <p:spPr>
          <a:xfrm>
            <a:off x="765175" y="1349375"/>
            <a:ext cx="7685088" cy="3363913"/>
          </a:xfrm>
        </p:spPr>
        <p:txBody>
          <a:bodyPr rtlCol="0">
            <a:normAutofit fontScale="62500" lnSpcReduction="20000"/>
          </a:bodyPr>
          <a:lstStyle/>
          <a:p>
            <a:pPr marL="0" indent="0" eaLnBrk="1" fontAlgn="auto" hangingPunct="1">
              <a:spcAft>
                <a:spcPts val="0"/>
              </a:spcAft>
              <a:buFont typeface="Arial"/>
              <a:buNone/>
              <a:defRPr/>
            </a:pPr>
            <a:r>
              <a:rPr lang="en-GB">
                <a:latin typeface="Arial" panose="020B0604020202020204" pitchFamily="34" charset="0"/>
                <a:cs typeface="Arial" panose="020B0604020202020204" pitchFamily="34" charset="0"/>
              </a:rPr>
              <a:t>Moss-</a:t>
            </a:r>
            <a:r>
              <a:rPr lang="en-GB" err="1">
                <a:latin typeface="Arial" panose="020B0604020202020204" pitchFamily="34" charset="0"/>
                <a:cs typeface="Arial" panose="020B0604020202020204" pitchFamily="34" charset="0"/>
              </a:rPr>
              <a:t>Racusin</a:t>
            </a:r>
            <a:r>
              <a:rPr lang="en-GB">
                <a:latin typeface="Arial" panose="020B0604020202020204" pitchFamily="34" charset="0"/>
                <a:cs typeface="Arial" panose="020B0604020202020204" pitchFamily="34" charset="0"/>
              </a:rPr>
              <a:t> </a:t>
            </a:r>
            <a:r>
              <a:rPr lang="en-GB" i="1">
                <a:latin typeface="Arial" panose="020B0604020202020204" pitchFamily="34" charset="0"/>
                <a:cs typeface="Arial" panose="020B0604020202020204" pitchFamily="34" charset="0"/>
              </a:rPr>
              <a:t>et al</a:t>
            </a:r>
            <a:r>
              <a:rPr lang="en-GB">
                <a:latin typeface="Arial" panose="020B0604020202020204" pitchFamily="34" charset="0"/>
                <a:cs typeface="Arial" panose="020B0604020202020204" pitchFamily="34" charset="0"/>
              </a:rPr>
              <a:t> (2012) had staff in science faculties in US colleges rate the application of a student for a position as a laboratory manager. </a:t>
            </a:r>
          </a:p>
          <a:p>
            <a:pPr marL="0" indent="0" eaLnBrk="1" fontAlgn="auto" hangingPunct="1">
              <a:spcAft>
                <a:spcPts val="0"/>
              </a:spcAft>
              <a:buFont typeface="Arial"/>
              <a:buNone/>
              <a:defRPr/>
            </a:pPr>
            <a:r>
              <a:rPr lang="en-GB">
                <a:latin typeface="Arial" panose="020B0604020202020204" pitchFamily="34" charset="0"/>
                <a:cs typeface="Arial" panose="020B0604020202020204" pitchFamily="34" charset="0"/>
              </a:rPr>
              <a:t>The same application was used 127 times and randomly assigned either a female (64 times) or male (63 times) name. </a:t>
            </a:r>
          </a:p>
          <a:p>
            <a:pPr marL="0" indent="0" eaLnBrk="1" fontAlgn="auto" hangingPunct="1">
              <a:spcAft>
                <a:spcPts val="0"/>
              </a:spcAft>
              <a:buFont typeface="Arial"/>
              <a:buNone/>
              <a:defRPr/>
            </a:pPr>
            <a:r>
              <a:rPr lang="en-GB">
                <a:latin typeface="Arial" panose="020B0604020202020204" pitchFamily="34" charset="0"/>
                <a:cs typeface="Arial" panose="020B0604020202020204" pitchFamily="34" charset="0"/>
              </a:rPr>
              <a:t>Selectors rated the male applicant as significantly more hireable than the female applicant. They also chose a higher starting salary and offered more career mentoring to the male applicant. </a:t>
            </a:r>
          </a:p>
          <a:p>
            <a:pPr eaLnBrk="1" fontAlgn="auto" hangingPunct="1">
              <a:spcAft>
                <a:spcPts val="0"/>
              </a:spcAft>
              <a:buFont typeface="Lucida Grande"/>
              <a:buNone/>
              <a:defRPr/>
            </a:pPr>
            <a:r>
              <a:rPr lang="en-GB">
                <a:latin typeface="Arial" panose="020B0604020202020204" pitchFamily="34" charset="0"/>
                <a:cs typeface="Arial" panose="020B0604020202020204" pitchFamily="34" charset="0"/>
              </a:rPr>
              <a:t>The gender of the selector did not affect responses.</a:t>
            </a:r>
          </a:p>
          <a:p>
            <a:pPr eaLnBrk="1" fontAlgn="auto" hangingPunct="1">
              <a:spcAft>
                <a:spcPts val="0"/>
              </a:spcAft>
              <a:buFont typeface="Lucida Grande"/>
              <a:buNone/>
              <a:defRPr/>
            </a:pPr>
            <a:endParaRPr lang="en-GB">
              <a:latin typeface="Arial" panose="020B0604020202020204" pitchFamily="34" charset="0"/>
              <a:cs typeface="Arial" panose="020B0604020202020204" pitchFamily="34" charset="0"/>
            </a:endParaRPr>
          </a:p>
          <a:p>
            <a:pPr marL="0" indent="0" eaLnBrk="1" fontAlgn="auto" hangingPunct="1">
              <a:spcAft>
                <a:spcPts val="0"/>
              </a:spcAft>
              <a:buFont typeface="Arial"/>
              <a:buNone/>
              <a:defRPr/>
            </a:pPr>
            <a:r>
              <a:rPr lang="en-GB" sz="1600">
                <a:latin typeface="Arial" panose="020B0604020202020204" pitchFamily="34" charset="0"/>
                <a:cs typeface="Arial" panose="020B0604020202020204" pitchFamily="34" charset="0"/>
              </a:rPr>
              <a:t>Moss-</a:t>
            </a:r>
            <a:r>
              <a:rPr lang="en-GB" sz="1600" err="1">
                <a:latin typeface="Arial" panose="020B0604020202020204" pitchFamily="34" charset="0"/>
                <a:cs typeface="Arial" panose="020B0604020202020204" pitchFamily="34" charset="0"/>
              </a:rPr>
              <a:t>Racusin</a:t>
            </a:r>
            <a:r>
              <a:rPr lang="en-GB" sz="1600">
                <a:latin typeface="Arial" panose="020B0604020202020204" pitchFamily="34" charset="0"/>
                <a:cs typeface="Arial" panose="020B0604020202020204" pitchFamily="34" charset="0"/>
              </a:rPr>
              <a:t>, CA, Dovidio, JF, </a:t>
            </a:r>
            <a:r>
              <a:rPr lang="en-GB" sz="1600" err="1">
                <a:latin typeface="Arial" panose="020B0604020202020204" pitchFamily="34" charset="0"/>
                <a:cs typeface="Arial" panose="020B0604020202020204" pitchFamily="34" charset="0"/>
              </a:rPr>
              <a:t>Brescoll</a:t>
            </a:r>
            <a:r>
              <a:rPr lang="en-GB" sz="1600">
                <a:latin typeface="Arial" panose="020B0604020202020204" pitchFamily="34" charset="0"/>
                <a:cs typeface="Arial" panose="020B0604020202020204" pitchFamily="34" charset="0"/>
              </a:rPr>
              <a:t>, VL, Graham, M &amp; </a:t>
            </a:r>
            <a:r>
              <a:rPr lang="en-GB" sz="1600" err="1">
                <a:latin typeface="Arial" panose="020B0604020202020204" pitchFamily="34" charset="0"/>
                <a:cs typeface="Arial" panose="020B0604020202020204" pitchFamily="34" charset="0"/>
              </a:rPr>
              <a:t>Handelsman</a:t>
            </a:r>
            <a:r>
              <a:rPr lang="en-GB" sz="1600">
                <a:latin typeface="Arial" panose="020B0604020202020204" pitchFamily="34" charset="0"/>
                <a:cs typeface="Arial" panose="020B0604020202020204" pitchFamily="34" charset="0"/>
              </a:rPr>
              <a:t>, J (2012) ‘Science faculty’s subtle gender biases- favour male students’. Proceedings of the National Academy of Sciences for the United States of America 109(41): 16474-16479</a:t>
            </a:r>
          </a:p>
          <a:p>
            <a:pPr marL="0" indent="0" eaLnBrk="1" fontAlgn="auto" hangingPunct="1">
              <a:spcAft>
                <a:spcPts val="0"/>
              </a:spcAft>
              <a:buFont typeface="Arial"/>
              <a:buNone/>
              <a:defRPr/>
            </a:pPr>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D48A165-D091-4699-A3B3-34BD26338107}"/>
              </a:ext>
            </a:extLst>
          </p:cNvPr>
          <p:cNvSpPr>
            <a:spLocks noGrp="1"/>
          </p:cNvSpPr>
          <p:nvPr>
            <p:ph type="title" idx="4294967295"/>
          </p:nvPr>
        </p:nvSpPr>
        <p:spPr bwMode="auto">
          <a:xfrm>
            <a:off x="765175" y="1349375"/>
            <a:ext cx="7685088" cy="336391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altLang="en-US" sz="3200" b="0" i="0" u="none" strike="noStrike" kern="1200" cap="none" spc="0" normalizeH="0" baseline="0" noProof="0" dirty="0">
                <a:ln>
                  <a:noFill/>
                </a:ln>
                <a:solidFill>
                  <a:schemeClr val="tx2">
                    <a:lumMod val="75000"/>
                  </a:schemeClr>
                </a:solidFill>
                <a:effectLst/>
                <a:uLnTx/>
                <a:uFillTx/>
                <a:latin typeface="Arial" panose="020B0604020202020204" pitchFamily="34" charset="0"/>
                <a:ea typeface="+mn-ea"/>
                <a:cs typeface="Arial" panose="020B0604020202020204" pitchFamily="34" charset="0"/>
              </a:rPr>
              <a:t>A recent research report looking at the experiences of BAME staff within the Civil Service showed that in Performance Management Review BAME people were underrepresented in those considered to be “succeeding” in their objectives and overrepresented among those merely “achieving” or who “must improve”. </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kumimoji="0" lang="en-GB" altLang="en-US" sz="3200" b="0" i="0" u="none" strike="noStrike" kern="1200" cap="none" spc="0" normalizeH="0" baseline="0" noProof="0" dirty="0">
              <a:ln>
                <a:noFill/>
              </a:ln>
              <a:solidFill>
                <a:schemeClr val="tx2">
                  <a:lumMod val="75000"/>
                </a:schemeClr>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altLang="en-US" sz="3200" b="0" i="0" u="none" strike="noStrike" kern="1200" cap="none" spc="0" normalizeH="0" baseline="0" noProof="0" dirty="0">
                <a:ln>
                  <a:noFill/>
                </a:ln>
                <a:solidFill>
                  <a:schemeClr val="tx2">
                    <a:lumMod val="75000"/>
                  </a:schemeClr>
                </a:solidFill>
                <a:effectLst/>
                <a:uLnTx/>
                <a:uFillTx/>
                <a:latin typeface="Arial" panose="020B0604020202020204" pitchFamily="34" charset="0"/>
                <a:ea typeface="+mn-ea"/>
                <a:cs typeface="Arial" panose="020B0604020202020204" pitchFamily="34" charset="0"/>
              </a:rPr>
              <a:t>BAME staff are winning a smaller number of promotions at Senior Civil Service level now than in 2010 and the overall proportion of promotions going to BAME staff has fallen.</a:t>
            </a:r>
          </a:p>
          <a:p>
            <a:pPr marL="358775" marR="0" lvl="0" indent="-358775" algn="l" defTabSz="457200" rtl="0" eaLnBrk="1" fontAlgn="auto" latinLnBrk="0" hangingPunct="1">
              <a:lnSpc>
                <a:spcPct val="100000"/>
              </a:lnSpc>
              <a:spcBef>
                <a:spcPct val="20000"/>
              </a:spcBef>
              <a:spcAft>
                <a:spcPts val="0"/>
              </a:spcAft>
              <a:buClrTx/>
              <a:buSzTx/>
              <a:buFont typeface="Arial"/>
              <a:buNone/>
              <a:tabLst/>
              <a:defRPr/>
            </a:pPr>
            <a:endParaRPr kumimoji="0" lang="en-GB" altLang="en-US" sz="3200" b="0" i="0" u="none" strike="noStrike" kern="1200" cap="none" spc="0" normalizeH="0" baseline="0" noProof="0" dirty="0">
              <a:ln>
                <a:noFill/>
              </a:ln>
              <a:solidFill>
                <a:schemeClr val="tx2">
                  <a:lumMod val="75000"/>
                </a:schemeClr>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altLang="en-US" sz="2400" b="0" i="0" u="none" strike="noStrike" kern="1200" cap="none" spc="0" normalizeH="0" baseline="0" noProof="0" dirty="0">
                <a:ln>
                  <a:noFill/>
                </a:ln>
                <a:solidFill>
                  <a:schemeClr val="tx2">
                    <a:lumMod val="75000"/>
                  </a:schemeClr>
                </a:solidFill>
                <a:effectLst/>
                <a:uLnTx/>
                <a:uFillTx/>
                <a:latin typeface="Arial" panose="020B0604020202020204" pitchFamily="34" charset="0"/>
                <a:ea typeface="+mn-ea"/>
                <a:cs typeface="Arial" panose="020B0604020202020204" pitchFamily="34" charset="0"/>
              </a:rPr>
              <a:t>Ethnic Dimensions (2014) ‘Identifying and Removing Barriers to Talented BAME Staff Progression in the Civil Service’.</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endParaRPr kumimoji="0" lang="en-GB" sz="3200" b="0" i="0" u="none" strike="noStrike" kern="1200" cap="none" spc="0" normalizeH="0" baseline="0" noProof="0" dirty="0">
              <a:ln>
                <a:noFill/>
              </a:ln>
              <a:solidFill>
                <a:schemeClr val="tx2">
                  <a:lumMod val="75000"/>
                </a:schemeClr>
              </a:solidFill>
              <a:effectLst/>
              <a:uLnTx/>
              <a:uFillTx/>
              <a:latin typeface="Source Sans Pro"/>
              <a:ea typeface="+mn-ea"/>
              <a:cs typeface="Source Sans Pro"/>
            </a:endParaRPr>
          </a:p>
        </p:txBody>
      </p:sp>
      <p:sp>
        <p:nvSpPr>
          <p:cNvPr id="3" name="Text Placeholder 2">
            <a:extLst>
              <a:ext uri="{FF2B5EF4-FFF2-40B4-BE49-F238E27FC236}">
                <a16:creationId xmlns:a16="http://schemas.microsoft.com/office/drawing/2014/main" id="{7F42965F-5EC0-4B47-8DE2-DBF113BFE7CE}"/>
              </a:ext>
            </a:extLst>
          </p:cNvPr>
          <p:cNvSpPr>
            <a:spLocks noGrp="1"/>
          </p:cNvSpPr>
          <p:nvPr>
            <p:ph type="body" sz="quarter" idx="11"/>
          </p:nvPr>
        </p:nvSpPr>
        <p:spPr>
          <a:xfrm>
            <a:off x="765175" y="708025"/>
            <a:ext cx="7685088" cy="519113"/>
          </a:xfrm>
        </p:spPr>
        <p:txBody>
          <a:bodyPr rtlCol="0">
            <a:normAutofit fontScale="92500" lnSpcReduction="20000"/>
          </a:bodyPr>
          <a:lstStyle/>
          <a:p>
            <a:pPr eaLnBrk="1" fontAlgn="auto" hangingPunct="1">
              <a:spcAft>
                <a:spcPts val="0"/>
              </a:spcAft>
              <a:buFont typeface="Arial"/>
              <a:buNone/>
              <a:defRPr/>
            </a:pPr>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57757374-D59A-F7E8-1B3F-FC4315148E36}"/>
              </a:ext>
            </a:extLst>
          </p:cNvPr>
          <p:cNvSpPr>
            <a:spLocks noGrp="1"/>
          </p:cNvSpPr>
          <p:nvPr>
            <p:ph type="title"/>
          </p:nvPr>
        </p:nvSpPr>
        <p:spPr/>
        <p:txBody>
          <a:bodyPr/>
          <a:lstStyle/>
          <a:p>
            <a:pPr eaLnBrk="1" hangingPunct="1"/>
            <a:r>
              <a:rPr lang="en-GB" altLang="en-US"/>
              <a:t>The black box of your brain…..</a:t>
            </a:r>
          </a:p>
        </p:txBody>
      </p:sp>
      <p:sp>
        <p:nvSpPr>
          <p:cNvPr id="8" name="Right Arrow 7">
            <a:extLst>
              <a:ext uri="{FF2B5EF4-FFF2-40B4-BE49-F238E27FC236}">
                <a16:creationId xmlns:a16="http://schemas.microsoft.com/office/drawing/2014/main" id="{E76D4589-B695-409A-9877-B580C91F7AE0}"/>
              </a:ext>
              <a:ext uri="{C183D7F6-B498-43B3-948B-1728B52AA6E4}">
                <adec:decorative xmlns:adec="http://schemas.microsoft.com/office/drawing/2017/decorative" val="1"/>
              </a:ext>
            </a:extLst>
          </p:cNvPr>
          <p:cNvSpPr/>
          <p:nvPr/>
        </p:nvSpPr>
        <p:spPr>
          <a:xfrm>
            <a:off x="2332038" y="1511300"/>
            <a:ext cx="733425" cy="363538"/>
          </a:xfrm>
          <a:prstGeom prst="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GB" sz="1350"/>
          </a:p>
        </p:txBody>
      </p:sp>
      <p:sp>
        <p:nvSpPr>
          <p:cNvPr id="9" name="Right Arrow 8">
            <a:extLst>
              <a:ext uri="{FF2B5EF4-FFF2-40B4-BE49-F238E27FC236}">
                <a16:creationId xmlns:a16="http://schemas.microsoft.com/office/drawing/2014/main" id="{AEC49147-5A37-424E-B959-B02C108DA197}"/>
              </a:ext>
              <a:ext uri="{C183D7F6-B498-43B3-948B-1728B52AA6E4}">
                <adec:decorative xmlns:adec="http://schemas.microsoft.com/office/drawing/2017/decorative" val="1"/>
              </a:ext>
            </a:extLst>
          </p:cNvPr>
          <p:cNvSpPr/>
          <p:nvPr/>
        </p:nvSpPr>
        <p:spPr>
          <a:xfrm>
            <a:off x="2332038" y="2265363"/>
            <a:ext cx="733425" cy="363537"/>
          </a:xfrm>
          <a:prstGeom prst="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GB" sz="1350"/>
          </a:p>
        </p:txBody>
      </p:sp>
      <p:sp>
        <p:nvSpPr>
          <p:cNvPr id="10" name="Left Arrow 9">
            <a:extLst>
              <a:ext uri="{FF2B5EF4-FFF2-40B4-BE49-F238E27FC236}">
                <a16:creationId xmlns:a16="http://schemas.microsoft.com/office/drawing/2014/main" id="{C69BC8AB-6CB7-4C03-B7F1-033D65670EC9}"/>
              </a:ext>
              <a:ext uri="{C183D7F6-B498-43B3-948B-1728B52AA6E4}">
                <adec:decorative xmlns:adec="http://schemas.microsoft.com/office/drawing/2017/decorative" val="1"/>
              </a:ext>
            </a:extLst>
          </p:cNvPr>
          <p:cNvSpPr/>
          <p:nvPr/>
        </p:nvSpPr>
        <p:spPr>
          <a:xfrm>
            <a:off x="5921375" y="1511300"/>
            <a:ext cx="735013" cy="363538"/>
          </a:xfrm>
          <a:prstGeom prst="leftArrow">
            <a:avLst/>
          </a:prstGeom>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GB" sz="1350"/>
          </a:p>
        </p:txBody>
      </p:sp>
      <p:sp>
        <p:nvSpPr>
          <p:cNvPr id="11" name="Left Arrow 10">
            <a:extLst>
              <a:ext uri="{FF2B5EF4-FFF2-40B4-BE49-F238E27FC236}">
                <a16:creationId xmlns:a16="http://schemas.microsoft.com/office/drawing/2014/main" id="{8F023DB6-4274-4566-992A-C47E992A4A94}"/>
              </a:ext>
              <a:ext uri="{C183D7F6-B498-43B3-948B-1728B52AA6E4}">
                <adec:decorative xmlns:adec="http://schemas.microsoft.com/office/drawing/2017/decorative" val="1"/>
              </a:ext>
            </a:extLst>
          </p:cNvPr>
          <p:cNvSpPr/>
          <p:nvPr/>
        </p:nvSpPr>
        <p:spPr>
          <a:xfrm>
            <a:off x="5921375" y="2265363"/>
            <a:ext cx="735013" cy="363537"/>
          </a:xfrm>
          <a:prstGeom prst="leftArrow">
            <a:avLst/>
          </a:prstGeom>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GB" sz="1350"/>
          </a:p>
        </p:txBody>
      </p:sp>
      <p:sp>
        <p:nvSpPr>
          <p:cNvPr id="12" name="Up Arrow 11">
            <a:extLst>
              <a:ext uri="{FF2B5EF4-FFF2-40B4-BE49-F238E27FC236}">
                <a16:creationId xmlns:a16="http://schemas.microsoft.com/office/drawing/2014/main" id="{CAC1F6C8-99CC-48F2-93B8-3475540D86C9}"/>
              </a:ext>
              <a:ext uri="{C183D7F6-B498-43B3-948B-1728B52AA6E4}">
                <adec:decorative xmlns:adec="http://schemas.microsoft.com/office/drawing/2017/decorative" val="1"/>
              </a:ext>
            </a:extLst>
          </p:cNvPr>
          <p:cNvSpPr/>
          <p:nvPr/>
        </p:nvSpPr>
        <p:spPr>
          <a:xfrm>
            <a:off x="3887788" y="3622675"/>
            <a:ext cx="363537" cy="733425"/>
          </a:xfrm>
          <a:prstGeom prst="upArrow">
            <a:avLst/>
          </a:prstGeom>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GB" sz="1350"/>
          </a:p>
        </p:txBody>
      </p:sp>
      <p:sp>
        <p:nvSpPr>
          <p:cNvPr id="13" name="Up Arrow 12">
            <a:extLst>
              <a:ext uri="{FF2B5EF4-FFF2-40B4-BE49-F238E27FC236}">
                <a16:creationId xmlns:a16="http://schemas.microsoft.com/office/drawing/2014/main" id="{9A7D93D2-6DD7-4D74-BEA1-4650E4BD69DF}"/>
              </a:ext>
              <a:ext uri="{C183D7F6-B498-43B3-948B-1728B52AA6E4}">
                <adec:decorative xmlns:adec="http://schemas.microsoft.com/office/drawing/2017/decorative" val="1"/>
              </a:ext>
            </a:extLst>
          </p:cNvPr>
          <p:cNvSpPr/>
          <p:nvPr/>
        </p:nvSpPr>
        <p:spPr>
          <a:xfrm>
            <a:off x="4562475" y="3622675"/>
            <a:ext cx="361950" cy="733425"/>
          </a:xfrm>
          <a:prstGeom prst="upArrow">
            <a:avLst/>
          </a:prstGeom>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GB" sz="1350"/>
          </a:p>
        </p:txBody>
      </p:sp>
      <p:sp>
        <p:nvSpPr>
          <p:cNvPr id="15" name="Oval Callout 14">
            <a:extLst>
              <a:ext uri="{FF2B5EF4-FFF2-40B4-BE49-F238E27FC236}">
                <a16:creationId xmlns:a16="http://schemas.microsoft.com/office/drawing/2014/main" id="{6D83EFD8-34EB-4D0B-BC73-7D1ADCE510B1}"/>
              </a:ext>
            </a:extLst>
          </p:cNvPr>
          <p:cNvSpPr/>
          <p:nvPr/>
        </p:nvSpPr>
        <p:spPr>
          <a:xfrm>
            <a:off x="884238" y="1511300"/>
            <a:ext cx="1665287" cy="993775"/>
          </a:xfrm>
          <a:prstGeom prst="wedgeEllipseCallout">
            <a:avLst/>
          </a:prstGeom>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r>
              <a:rPr lang="en-GB" sz="1350">
                <a:solidFill>
                  <a:schemeClr val="tx1"/>
                </a:solidFill>
              </a:rPr>
              <a:t>Cultural symbols &amp; stereotypes</a:t>
            </a:r>
          </a:p>
        </p:txBody>
      </p:sp>
      <p:pic>
        <p:nvPicPr>
          <p:cNvPr id="19459" name="Picture 4" descr="An iceberg in the water">
            <a:extLst>
              <a:ext uri="{FF2B5EF4-FFF2-40B4-BE49-F238E27FC236}">
                <a16:creationId xmlns:a16="http://schemas.microsoft.com/office/drawing/2014/main" id="{42402CEF-AB78-7B61-74A2-26D6C20C6AB5}"/>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336925" y="1385888"/>
            <a:ext cx="2241550" cy="2214562"/>
          </a:xfrm>
        </p:spPr>
      </p:pic>
      <p:sp>
        <p:nvSpPr>
          <p:cNvPr id="14" name="Oval Callout 13">
            <a:extLst>
              <a:ext uri="{FF2B5EF4-FFF2-40B4-BE49-F238E27FC236}">
                <a16:creationId xmlns:a16="http://schemas.microsoft.com/office/drawing/2014/main" id="{C3D2E180-8D24-4A62-8031-BDD1FC27416A}"/>
              </a:ext>
            </a:extLst>
          </p:cNvPr>
          <p:cNvSpPr/>
          <p:nvPr/>
        </p:nvSpPr>
        <p:spPr>
          <a:xfrm>
            <a:off x="6656388" y="1511300"/>
            <a:ext cx="1446212" cy="754063"/>
          </a:xfrm>
          <a:prstGeom prst="wedgeEllipseCallout">
            <a:avLst/>
          </a:prstGeom>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r>
              <a:rPr lang="en-GB" sz="1350">
                <a:solidFill>
                  <a:schemeClr val="tx1"/>
                </a:solidFill>
              </a:rPr>
              <a:t>Social / structural factors</a:t>
            </a:r>
          </a:p>
        </p:txBody>
      </p:sp>
      <p:sp>
        <p:nvSpPr>
          <p:cNvPr id="16" name="Oval Callout 15">
            <a:extLst>
              <a:ext uri="{FF2B5EF4-FFF2-40B4-BE49-F238E27FC236}">
                <a16:creationId xmlns:a16="http://schemas.microsoft.com/office/drawing/2014/main" id="{AFCCA9CE-78BC-4FF5-A911-6F5A3F45C421}"/>
              </a:ext>
            </a:extLst>
          </p:cNvPr>
          <p:cNvSpPr/>
          <p:nvPr/>
        </p:nvSpPr>
        <p:spPr>
          <a:xfrm>
            <a:off x="4924425" y="3622675"/>
            <a:ext cx="1731963" cy="584200"/>
          </a:xfrm>
          <a:prstGeom prst="wedgeEllipseCallout">
            <a:avLst/>
          </a:prstGeom>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r>
              <a:rPr lang="en-GB" sz="1350">
                <a:solidFill>
                  <a:schemeClr val="tx1"/>
                </a:solidFill>
              </a:rPr>
              <a:t>Cognitive categories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CA88376-D617-4D0E-A10F-47F3F05EE5DB}"/>
              </a:ext>
            </a:extLst>
          </p:cNvPr>
          <p:cNvSpPr>
            <a:spLocks noGrp="1"/>
          </p:cNvSpPr>
          <p:nvPr>
            <p:ph type="title" idx="4294967295"/>
          </p:nvPr>
        </p:nvSpPr>
        <p:spPr bwMode="auto">
          <a:xfrm>
            <a:off x="765175" y="708025"/>
            <a:ext cx="7685088" cy="51911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3600" b="0" i="0" u="none" strike="noStrike" kern="1200" cap="none" spc="0" normalizeH="0" baseline="0" noProof="0" dirty="0">
                <a:ln>
                  <a:noFill/>
                </a:ln>
                <a:solidFill>
                  <a:srgbClr val="17375E"/>
                </a:solidFill>
                <a:effectLst/>
                <a:uLnTx/>
                <a:uFillTx/>
                <a:latin typeface="Source Sans Pro"/>
                <a:ea typeface="+mn-ea"/>
                <a:cs typeface="Source Sans Pro"/>
              </a:rPr>
              <a:t>Unconscious Bias/Implicit Association</a:t>
            </a:r>
          </a:p>
        </p:txBody>
      </p:sp>
      <p:sp>
        <p:nvSpPr>
          <p:cNvPr id="2" name="Text Placeholder 1">
            <a:extLst>
              <a:ext uri="{FF2B5EF4-FFF2-40B4-BE49-F238E27FC236}">
                <a16:creationId xmlns:a16="http://schemas.microsoft.com/office/drawing/2014/main" id="{7B5C0564-AEDF-45B3-AA03-E9F22E368650}"/>
              </a:ext>
            </a:extLst>
          </p:cNvPr>
          <p:cNvSpPr>
            <a:spLocks noGrp="1"/>
          </p:cNvSpPr>
          <p:nvPr>
            <p:ph type="body" sz="quarter" idx="10"/>
          </p:nvPr>
        </p:nvSpPr>
        <p:spPr>
          <a:xfrm>
            <a:off x="765175" y="1349375"/>
            <a:ext cx="7685088" cy="3363913"/>
          </a:xfrm>
        </p:spPr>
        <p:txBody>
          <a:bodyPr rtlCol="0">
            <a:normAutofit fontScale="92500" lnSpcReduction="20000"/>
          </a:bodyPr>
          <a:lstStyle/>
          <a:p>
            <a:pPr eaLnBrk="1" fontAlgn="auto" hangingPunct="1">
              <a:spcAft>
                <a:spcPts val="0"/>
              </a:spcAft>
              <a:buFont typeface="Arial"/>
              <a:buChar char="•"/>
              <a:defRPr/>
            </a:pPr>
            <a:r>
              <a:rPr lang="en-GB"/>
              <a:t>Bias we are unaware of – tends to happen outside our control</a:t>
            </a:r>
          </a:p>
          <a:p>
            <a:pPr eaLnBrk="1" fontAlgn="auto" hangingPunct="1">
              <a:spcAft>
                <a:spcPts val="0"/>
              </a:spcAft>
              <a:buFont typeface="Arial"/>
              <a:buChar char="•"/>
              <a:defRPr/>
            </a:pPr>
            <a:r>
              <a:rPr lang="en-GB"/>
              <a:t>Based on automatic judgements or assessments of people or situations</a:t>
            </a:r>
          </a:p>
          <a:p>
            <a:pPr eaLnBrk="1" fontAlgn="auto" hangingPunct="1">
              <a:spcAft>
                <a:spcPts val="0"/>
              </a:spcAft>
              <a:buFont typeface="Arial"/>
              <a:buChar char="•"/>
              <a:defRPr/>
            </a:pPr>
            <a:r>
              <a:rPr lang="en-GB"/>
              <a:t>Influenced by our background, environment, personal experiences</a:t>
            </a:r>
          </a:p>
          <a:p>
            <a:pPr eaLnBrk="1" fontAlgn="auto" hangingPunct="1">
              <a:spcAft>
                <a:spcPts val="0"/>
              </a:spcAft>
              <a:buFont typeface="Arial"/>
              <a:buChar char="•"/>
              <a:defRPr/>
            </a:pPr>
            <a:r>
              <a:rPr lang="en-GB"/>
              <a:t>We can be made aware of these biases and act to control them.</a:t>
            </a:r>
          </a:p>
          <a:p>
            <a:pPr eaLnBrk="1" fontAlgn="auto" hangingPunct="1">
              <a:spcAft>
                <a:spcPts val="0"/>
              </a:spcAft>
              <a:buFont typeface="Arial"/>
              <a:buChar char="•"/>
              <a:defRPr/>
            </a:pPr>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DAA7A4D-7922-4A06-AE88-5A672B71021C}"/>
              </a:ext>
            </a:extLst>
          </p:cNvPr>
          <p:cNvSpPr>
            <a:spLocks noGrp="1"/>
          </p:cNvSpPr>
          <p:nvPr>
            <p:ph type="title" idx="4294967295"/>
          </p:nvPr>
        </p:nvSpPr>
        <p:spPr bwMode="auto">
          <a:xfrm>
            <a:off x="765175" y="708025"/>
            <a:ext cx="7685088" cy="51911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altLang="en-US" sz="3600" b="0" i="0" u="none" strike="noStrike" kern="1200" cap="none" spc="0" normalizeH="0" baseline="0" noProof="0" dirty="0">
                <a:ln>
                  <a:noFill/>
                </a:ln>
                <a:solidFill>
                  <a:srgbClr val="17375E"/>
                </a:solidFill>
                <a:effectLst/>
                <a:uLnTx/>
                <a:uFillTx/>
                <a:latin typeface="Arial" panose="020B0604020202020204" pitchFamily="34" charset="0"/>
                <a:ea typeface="+mn-ea"/>
                <a:cs typeface="Arial" panose="020B0604020202020204" pitchFamily="34" charset="0"/>
              </a:rPr>
              <a:t>The difference between explicit and implicit bias</a:t>
            </a:r>
            <a:endParaRPr kumimoji="0" lang="en-US" sz="3600" b="0" i="0" u="none" strike="noStrike" kern="1200" cap="none" spc="0" normalizeH="0" baseline="0" noProof="0" dirty="0">
              <a:ln>
                <a:noFill/>
              </a:ln>
              <a:solidFill>
                <a:srgbClr val="17375E"/>
              </a:solidFill>
              <a:effectLst/>
              <a:uLnTx/>
              <a:uFillTx/>
              <a:latin typeface="Source Sans Pro"/>
              <a:ea typeface="+mn-ea"/>
              <a:cs typeface="Source Sans Pro"/>
            </a:endParaRPr>
          </a:p>
        </p:txBody>
      </p:sp>
      <p:sp>
        <p:nvSpPr>
          <p:cNvPr id="2" name="Text Placeholder 1">
            <a:extLst>
              <a:ext uri="{FF2B5EF4-FFF2-40B4-BE49-F238E27FC236}">
                <a16:creationId xmlns:a16="http://schemas.microsoft.com/office/drawing/2014/main" id="{E3DA7882-D09A-423B-8BB2-D09E993DB7A4}"/>
              </a:ext>
            </a:extLst>
          </p:cNvPr>
          <p:cNvSpPr>
            <a:spLocks noGrp="1"/>
          </p:cNvSpPr>
          <p:nvPr>
            <p:ph type="body" sz="quarter" idx="10"/>
          </p:nvPr>
        </p:nvSpPr>
        <p:spPr>
          <a:xfrm>
            <a:off x="765175" y="1349375"/>
            <a:ext cx="7685088" cy="3363913"/>
          </a:xfrm>
        </p:spPr>
        <p:txBody>
          <a:bodyPr rtlCol="0">
            <a:normAutofit/>
          </a:bodyPr>
          <a:lstStyle/>
          <a:p>
            <a:pPr eaLnBrk="1" fontAlgn="auto" hangingPunct="1">
              <a:spcAft>
                <a:spcPts val="0"/>
              </a:spcAft>
              <a:buFont typeface="Arial"/>
              <a:buChar char="•"/>
              <a:defRPr/>
            </a:pPr>
            <a:endParaRPr lang="en-US"/>
          </a:p>
        </p:txBody>
      </p:sp>
      <p:pic>
        <p:nvPicPr>
          <p:cNvPr id="22532" name="Picture 5" descr="A graph of different colored bars">
            <a:extLst>
              <a:ext uri="{FF2B5EF4-FFF2-40B4-BE49-F238E27FC236}">
                <a16:creationId xmlns:a16="http://schemas.microsoft.com/office/drawing/2014/main" id="{04BE9BEB-1BA8-C5CC-5D75-0BD4CBEA088D}"/>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314450" y="1671638"/>
            <a:ext cx="5030788" cy="293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63&quot;/&gt;&lt;/object&gt;&lt;object type=&quot;3&quot; unique_id=&quot;10005&quot;&gt;&lt;property id=&quot;20148&quot; value=&quot;5&quot;/&gt;&lt;property id=&quot;20300&quot; value=&quot;Slide 9&quot;/&gt;&lt;property id=&quot;20307&quot; value=&quot;260&quot;/&gt;&lt;/object&gt;&lt;object type=&quot;3&quot; unique_id=&quot;10006&quot;&gt;&lt;property id=&quot;20148&quot; value=&quot;5&quot;/&gt;&lt;property id=&quot;20300&quot; value=&quot;Slide 7 - &amp;quot;The black box of your brain…..&amp;quot;&quot;/&gt;&lt;property id=&quot;20307&quot; value=&quot;264&quot;/&gt;&lt;/object&gt;&lt;object type=&quot;3&quot; unique_id=&quot;10007&quot;&gt;&lt;property id=&quot;20148&quot; value=&quot;5&quot;/&gt;&lt;property id=&quot;20300&quot; value=&quot;Slide 15&quot;/&gt;&lt;property id=&quot;20307&quot; value=&quot;262&quot;/&gt;&lt;/object&gt;&lt;object type=&quot;3&quot; unique_id=&quot;11612&quot;&gt;&lt;property id=&quot;20148&quot; value=&quot;5&quot;/&gt;&lt;property id=&quot;20300&quot; value=&quot;Slide 2&quot;/&gt;&lt;property id=&quot;20307&quot; value=&quot;266&quot;/&gt;&lt;/object&gt;&lt;object type=&quot;3&quot; unique_id=&quot;11613&quot;&gt;&lt;property id=&quot;20148&quot; value=&quot;5&quot;/&gt;&lt;property id=&quot;20300&quot; value=&quot;Slide 3&quot;/&gt;&lt;property id=&quot;20307&quot; value=&quot;267&quot;/&gt;&lt;/object&gt;&lt;object type=&quot;3&quot; unique_id=&quot;11614&quot;&gt;&lt;property id=&quot;20148&quot; value=&quot;5&quot;/&gt;&lt;property id=&quot;20300&quot; value=&quot;Slide 4&quot;/&gt;&lt;property id=&quot;20307&quot; value=&quot;268&quot;/&gt;&lt;/object&gt;&lt;object type=&quot;3&quot; unique_id=&quot;11714&quot;&gt;&lt;property id=&quot;20148&quot; value=&quot;5&quot;/&gt;&lt;property id=&quot;20300&quot; value=&quot;Slide 5&quot;/&gt;&lt;property id=&quot;20307&quot; value=&quot;269&quot;/&gt;&lt;/object&gt;&lt;object type=&quot;3&quot; unique_id=&quot;11715&quot;&gt;&lt;property id=&quot;20148&quot; value=&quot;5&quot;/&gt;&lt;property id=&quot;20300&quot; value=&quot;Slide 6&quot;/&gt;&lt;property id=&quot;20307&quot; value=&quot;270&quot;/&gt;&lt;/object&gt;&lt;object type=&quot;3&quot; unique_id=&quot;11716&quot;&gt;&lt;property id=&quot;20148&quot; value=&quot;5&quot;/&gt;&lt;property id=&quot;20300&quot; value=&quot;Slide 8&quot;/&gt;&lt;property id=&quot;20307&quot; value=&quot;271&quot;/&gt;&lt;/object&gt;&lt;object type=&quot;3&quot; unique_id=&quot;11717&quot;&gt;&lt;property id=&quot;20148&quot; value=&quot;5&quot;/&gt;&lt;property id=&quot;20300&quot; value=&quot;Slide 10&quot;/&gt;&lt;property id=&quot;20307&quot; value=&quot;272&quot;/&gt;&lt;/object&gt;&lt;object type=&quot;3&quot; unique_id=&quot;11718&quot;&gt;&lt;property id=&quot;20148&quot; value=&quot;5&quot;/&gt;&lt;property id=&quot;20300&quot; value=&quot;Slide 11&quot;/&gt;&lt;property id=&quot;20307&quot; value=&quot;273&quot;/&gt;&lt;/object&gt;&lt;object type=&quot;3&quot; unique_id=&quot;11719&quot;&gt;&lt;property id=&quot;20148&quot; value=&quot;5&quot;/&gt;&lt;property id=&quot;20300&quot; value=&quot;Slide 12&quot;/&gt;&lt;property id=&quot;20307&quot; value=&quot;274&quot;/&gt;&lt;/object&gt;&lt;object type=&quot;3&quot; unique_id=&quot;11720&quot;&gt;&lt;property id=&quot;20148&quot; value=&quot;5&quot;/&gt;&lt;property id=&quot;20300&quot; value=&quot;Slide 13&quot;/&gt;&lt;property id=&quot;20307&quot; value=&quot;276&quot;/&gt;&lt;/object&gt;&lt;object type=&quot;3&quot; unique_id=&quot;11721&quot;&gt;&lt;property id=&quot;20148&quot; value=&quot;5&quot;/&gt;&lt;property id=&quot;20300&quot; value=&quot;Slide 14&quot;/&gt;&lt;property id=&quot;20307&quot; value=&quot;275&quot;/&gt;&lt;/object&gt;&lt;/object&gt;&lt;/object&gt;&lt;/database&gt;"/>
  <p:tag name="SECTOMILLISECCONVERTED" val="1"/>
</p:tagLst>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53E12FBC3B70746AD0FA5D2E2095582" ma:contentTypeVersion="13" ma:contentTypeDescription="Create a new document." ma:contentTypeScope="" ma:versionID="f1d50711d1ecfbe4b79827cab100f71e">
  <xsd:schema xmlns:xsd="http://www.w3.org/2001/XMLSchema" xmlns:xs="http://www.w3.org/2001/XMLSchema" xmlns:p="http://schemas.microsoft.com/office/2006/metadata/properties" xmlns:ns3="92d2ad8e-ff2c-439a-aaaf-4c96f8dafb1f" xmlns:ns4="ac3fd715-a58f-48a4-9877-1aba32c398eb" targetNamespace="http://schemas.microsoft.com/office/2006/metadata/properties" ma:root="true" ma:fieldsID="36be6a16edbb4ec721efb2ad8c5b39f1" ns3:_="" ns4:_="">
    <xsd:import namespace="92d2ad8e-ff2c-439a-aaaf-4c96f8dafb1f"/>
    <xsd:import namespace="ac3fd715-a58f-48a4-9877-1aba32c398eb"/>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d2ad8e-ff2c-439a-aaaf-4c96f8dafb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c3fd715-a58f-48a4-9877-1aba32c398e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B311524-24A3-4336-81CC-61514558A3AD}">
  <ds:schemaRefs>
    <ds:schemaRef ds:uri="http://schemas.microsoft.com/sharepoint/v3/contenttype/forms"/>
  </ds:schemaRefs>
</ds:datastoreItem>
</file>

<file path=customXml/itemProps2.xml><?xml version="1.0" encoding="utf-8"?>
<ds:datastoreItem xmlns:ds="http://schemas.openxmlformats.org/officeDocument/2006/customXml" ds:itemID="{F960198A-4B13-4CF4-BABF-07BF2C5009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d2ad8e-ff2c-439a-aaaf-4c96f8dafb1f"/>
    <ds:schemaRef ds:uri="ac3fd715-a58f-48a4-9877-1aba32c398e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2E55764-D9A2-4884-9F68-F5F06EBF2850}">
  <ds:schemaRefs>
    <ds:schemaRef ds:uri="http://schemas.microsoft.com/office/2006/metadata/properties"/>
    <ds:schemaRef ds:uri="http://schemas.microsoft.com/office/infopath/2007/PartnerControls"/>
  </ds:schemaRefs>
</ds:datastoreItem>
</file>

<file path=docMetadata/LabelInfo.xml><?xml version="1.0" encoding="utf-8"?>
<clbl:labelList xmlns:clbl="http://schemas.microsoft.com/office/2020/mipLabelMetadata">
  <clbl:label id="{10efe0bd-a030-4bca-809c-b5e6745e499a}" enabled="0" method="" siteId="{10efe0bd-a030-4bca-809c-b5e6745e499a}" removed="1"/>
</clbl:labelList>
</file>

<file path=docProps/app.xml><?xml version="1.0" encoding="utf-8"?>
<Properties xmlns="http://schemas.openxmlformats.org/officeDocument/2006/extended-properties" xmlns:vt="http://schemas.openxmlformats.org/officeDocument/2006/docPropsVTypes">
  <TotalTime>16</TotalTime>
  <Words>1981</Words>
  <Application>Microsoft Office PowerPoint</Application>
  <PresentationFormat>On-screen Show (16:9)</PresentationFormat>
  <Paragraphs>127</Paragraphs>
  <Slides>16</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Source Sans Pro</vt:lpstr>
      <vt:lpstr>Lucida Grande</vt:lpstr>
      <vt:lpstr>Custom Design</vt:lpstr>
      <vt:lpstr>Fair Appraisal</vt:lpstr>
      <vt:lpstr>Outline</vt:lpstr>
      <vt:lpstr>Principles for respectful inquiry</vt:lpstr>
      <vt:lpstr>What makes a good doctor?</vt:lpstr>
      <vt:lpstr>How objective are we?</vt:lpstr>
      <vt:lpstr>A recent research report looking at the experiences of BAME staff within the Civil Service showed that in Performance Management Review BAME people were underrepresented in those considered to be “succeeding” in their objectives and overrepresented among those merely “achieving” or who “must improve”.   BAME staff are winning a smaller number of promotions at Senior Civil Service level now than in 2010 and the overall proportion of promotions going to BAME staff has fallen.  Ethnic Dimensions (2014) ‘Identifying and Removing Barriers to Talented BAME Staff Progression in the Civil Service’. </vt:lpstr>
      <vt:lpstr>The black box of your brain…..</vt:lpstr>
      <vt:lpstr>Unconscious Bias/Implicit Association</vt:lpstr>
      <vt:lpstr>The difference between explicit and implicit bias</vt:lpstr>
      <vt:lpstr>Types of bias</vt:lpstr>
      <vt:lpstr>Scope for bias – management and development</vt:lpstr>
      <vt:lpstr>Scope for bias -- appraisal</vt:lpstr>
      <vt:lpstr>Recognising and reflecting on bias</vt:lpstr>
      <vt:lpstr>What can we do about unconscious bias?</vt:lpstr>
      <vt:lpstr>And in appraisal -- </vt:lpstr>
      <vt:lpstr>End of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Unconscious Bias Presentation</dc:title>
  <cp:revision>7</cp:revision>
  <dcterms:modified xsi:type="dcterms:W3CDTF">2025-09-17T14:24:01Z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0x010100353E12FBC3B70746AD0FA5D2E2095582</vt:lpwstr>
  </property>
  <property fmtid="{D5CDD505-2E9C-101B-9397-08002B2CF9AE}" pid="3" name="KpiDescription">
    <vt:lpwstr/>
  </property>
  <property fmtid="{D5CDD505-2E9C-101B-9397-08002B2CF9AE}" pid="4" name="Creator">
    <vt:lpwstr/>
  </property>
  <property fmtid="{D5CDD505-2E9C-101B-9397-08002B2CF9AE}" pid="5" name="Tags">
    <vt:lpwstr/>
  </property>
  <property fmtid="{D5CDD505-2E9C-101B-9397-08002B2CF9AE}" pid="6" name="MimeType">
    <vt:lpwstr/>
  </property>
  <property fmtid="{D5CDD505-2E9C-101B-9397-08002B2CF9AE}" pid="7" name="Legacy ID">
    <vt:lpwstr/>
  </property>
</Properties>
</file>