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7" r:id="rId5"/>
    <p:sldId id="258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5" autoAdjust="0"/>
  </p:normalViewPr>
  <p:slideViewPr>
    <p:cSldViewPr snapToGrid="0">
      <p:cViewPr varScale="1">
        <p:scale>
          <a:sx n="76" d="100"/>
          <a:sy n="76" d="100"/>
        </p:scale>
        <p:origin x="35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Reid" userId="1c48cbcf-c66f-4a99-b420-78f8c0261361" providerId="ADAL" clId="{1E3052AC-D927-4EC4-86AA-13D0F6F94730}"/>
    <pc:docChg chg="modSld">
      <pc:chgData name="Joshua Reid" userId="1c48cbcf-c66f-4a99-b420-78f8c0261361" providerId="ADAL" clId="{1E3052AC-D927-4EC4-86AA-13D0F6F94730}" dt="2025-09-23T09:45:46.417" v="221" actId="13244"/>
      <pc:docMkLst>
        <pc:docMk/>
      </pc:docMkLst>
      <pc:sldChg chg="addSp modSp mod">
        <pc:chgData name="Joshua Reid" userId="1c48cbcf-c66f-4a99-b420-78f8c0261361" providerId="ADAL" clId="{1E3052AC-D927-4EC4-86AA-13D0F6F94730}" dt="2025-09-23T09:45:04.943" v="211" actId="13244"/>
        <pc:sldMkLst>
          <pc:docMk/>
          <pc:sldMk cId="1599602538" sldId="258"/>
        </pc:sldMkLst>
        <pc:spChg chg="add mod ord">
          <ac:chgData name="Joshua Reid" userId="1c48cbcf-c66f-4a99-b420-78f8c0261361" providerId="ADAL" clId="{1E3052AC-D927-4EC4-86AA-13D0F6F94730}" dt="2025-09-23T09:45:04.943" v="211" actId="13244"/>
          <ac:spMkLst>
            <pc:docMk/>
            <pc:sldMk cId="1599602538" sldId="258"/>
            <ac:spMk id="2" creationId="{870E7983-DA0B-3D2D-219A-899326AF7E85}"/>
          </ac:spMkLst>
        </pc:spChg>
        <pc:picChg chg="mod">
          <ac:chgData name="Joshua Reid" userId="1c48cbcf-c66f-4a99-b420-78f8c0261361" providerId="ADAL" clId="{1E3052AC-D927-4EC4-86AA-13D0F6F94730}" dt="2025-09-23T09:39:23.830" v="1" actId="962"/>
          <ac:picMkLst>
            <pc:docMk/>
            <pc:sldMk cId="1599602538" sldId="258"/>
            <ac:picMk id="3" creationId="{101957A6-6BC8-4339-A13B-71FB4682FEC7}"/>
          </ac:picMkLst>
        </pc:picChg>
      </pc:sldChg>
      <pc:sldChg chg="addSp modSp mod">
        <pc:chgData name="Joshua Reid" userId="1c48cbcf-c66f-4a99-b420-78f8c0261361" providerId="ADAL" clId="{1E3052AC-D927-4EC4-86AA-13D0F6F94730}" dt="2025-09-23T09:45:12.643" v="212" actId="13244"/>
        <pc:sldMkLst>
          <pc:docMk/>
          <pc:sldMk cId="1427732636" sldId="259"/>
        </pc:sldMkLst>
        <pc:spChg chg="add mod ord">
          <ac:chgData name="Joshua Reid" userId="1c48cbcf-c66f-4a99-b420-78f8c0261361" providerId="ADAL" clId="{1E3052AC-D927-4EC4-86AA-13D0F6F94730}" dt="2025-09-23T09:45:12.643" v="212" actId="13244"/>
          <ac:spMkLst>
            <pc:docMk/>
            <pc:sldMk cId="1427732636" sldId="259"/>
            <ac:spMk id="2" creationId="{5B2BD214-2A73-244A-A9A9-79C3B270CD17}"/>
          </ac:spMkLst>
        </pc:spChg>
        <pc:picChg chg="mod">
          <ac:chgData name="Joshua Reid" userId="1c48cbcf-c66f-4a99-b420-78f8c0261361" providerId="ADAL" clId="{1E3052AC-D927-4EC4-86AA-13D0F6F94730}" dt="2025-09-23T09:39:29.322" v="3" actId="962"/>
          <ac:picMkLst>
            <pc:docMk/>
            <pc:sldMk cId="1427732636" sldId="259"/>
            <ac:picMk id="3" creationId="{D64123D6-8490-46CC-9CA2-136558EB3248}"/>
          </ac:picMkLst>
        </pc:picChg>
      </pc:sldChg>
      <pc:sldChg chg="addSp modSp mod">
        <pc:chgData name="Joshua Reid" userId="1c48cbcf-c66f-4a99-b420-78f8c0261361" providerId="ADAL" clId="{1E3052AC-D927-4EC4-86AA-13D0F6F94730}" dt="2025-09-23T09:45:20.298" v="213" actId="13244"/>
        <pc:sldMkLst>
          <pc:docMk/>
          <pc:sldMk cId="3705607481" sldId="266"/>
        </pc:sldMkLst>
        <pc:spChg chg="add mod ord">
          <ac:chgData name="Joshua Reid" userId="1c48cbcf-c66f-4a99-b420-78f8c0261361" providerId="ADAL" clId="{1E3052AC-D927-4EC4-86AA-13D0F6F94730}" dt="2025-09-23T09:45:20.298" v="213" actId="13244"/>
          <ac:spMkLst>
            <pc:docMk/>
            <pc:sldMk cId="3705607481" sldId="266"/>
            <ac:spMk id="3" creationId="{DD26B5C8-5C40-9268-AE5E-1CB9781CE50F}"/>
          </ac:spMkLst>
        </pc:spChg>
        <pc:picChg chg="mod">
          <ac:chgData name="Joshua Reid" userId="1c48cbcf-c66f-4a99-b420-78f8c0261361" providerId="ADAL" clId="{1E3052AC-D927-4EC4-86AA-13D0F6F94730}" dt="2025-09-23T09:39:50.875" v="5" actId="962"/>
          <ac:picMkLst>
            <pc:docMk/>
            <pc:sldMk cId="3705607481" sldId="266"/>
            <ac:picMk id="2" creationId="{E3085068-814F-453B-9D0B-41D0A8B29891}"/>
          </ac:picMkLst>
        </pc:picChg>
      </pc:sldChg>
      <pc:sldChg chg="addSp modSp mod">
        <pc:chgData name="Joshua Reid" userId="1c48cbcf-c66f-4a99-b420-78f8c0261361" providerId="ADAL" clId="{1E3052AC-D927-4EC4-86AA-13D0F6F94730}" dt="2025-09-23T09:45:24" v="214" actId="13244"/>
        <pc:sldMkLst>
          <pc:docMk/>
          <pc:sldMk cId="4144775118" sldId="267"/>
        </pc:sldMkLst>
        <pc:spChg chg="add mod ord">
          <ac:chgData name="Joshua Reid" userId="1c48cbcf-c66f-4a99-b420-78f8c0261361" providerId="ADAL" clId="{1E3052AC-D927-4EC4-86AA-13D0F6F94730}" dt="2025-09-23T09:45:24" v="214" actId="13244"/>
          <ac:spMkLst>
            <pc:docMk/>
            <pc:sldMk cId="4144775118" sldId="267"/>
            <ac:spMk id="2" creationId="{1024A70C-B10D-E1E4-6674-06AC5F5C0499}"/>
          </ac:spMkLst>
        </pc:spChg>
        <pc:picChg chg="mod">
          <ac:chgData name="Joshua Reid" userId="1c48cbcf-c66f-4a99-b420-78f8c0261361" providerId="ADAL" clId="{1E3052AC-D927-4EC4-86AA-13D0F6F94730}" dt="2025-09-23T09:40:31.882" v="7" actId="962"/>
          <ac:picMkLst>
            <pc:docMk/>
            <pc:sldMk cId="4144775118" sldId="267"/>
            <ac:picMk id="3" creationId="{76B1EB03-C512-47A1-8C4A-C0CF0ACEA27E}"/>
          </ac:picMkLst>
        </pc:picChg>
      </pc:sldChg>
      <pc:sldChg chg="addSp modSp mod">
        <pc:chgData name="Joshua Reid" userId="1c48cbcf-c66f-4a99-b420-78f8c0261361" providerId="ADAL" clId="{1E3052AC-D927-4EC4-86AA-13D0F6F94730}" dt="2025-09-23T09:45:27.565" v="215" actId="13244"/>
        <pc:sldMkLst>
          <pc:docMk/>
          <pc:sldMk cId="2571900389" sldId="268"/>
        </pc:sldMkLst>
        <pc:spChg chg="add mod ord">
          <ac:chgData name="Joshua Reid" userId="1c48cbcf-c66f-4a99-b420-78f8c0261361" providerId="ADAL" clId="{1E3052AC-D927-4EC4-86AA-13D0F6F94730}" dt="2025-09-23T09:45:27.565" v="215" actId="13244"/>
          <ac:spMkLst>
            <pc:docMk/>
            <pc:sldMk cId="2571900389" sldId="268"/>
            <ac:spMk id="2" creationId="{9C94266A-4E62-5DC3-31F7-B2AD64594C0E}"/>
          </ac:spMkLst>
        </pc:spChg>
        <pc:picChg chg="mod">
          <ac:chgData name="Joshua Reid" userId="1c48cbcf-c66f-4a99-b420-78f8c0261361" providerId="ADAL" clId="{1E3052AC-D927-4EC4-86AA-13D0F6F94730}" dt="2025-09-23T09:41:40.380" v="9" actId="962"/>
          <ac:picMkLst>
            <pc:docMk/>
            <pc:sldMk cId="2571900389" sldId="268"/>
            <ac:picMk id="3" creationId="{4EF3CBA5-8FA5-4735-A501-8D4A6312EAA2}"/>
          </ac:picMkLst>
        </pc:picChg>
      </pc:sldChg>
      <pc:sldChg chg="addSp modSp mod">
        <pc:chgData name="Joshua Reid" userId="1c48cbcf-c66f-4a99-b420-78f8c0261361" providerId="ADAL" clId="{1E3052AC-D927-4EC4-86AA-13D0F6F94730}" dt="2025-09-23T09:45:30.735" v="216" actId="13244"/>
        <pc:sldMkLst>
          <pc:docMk/>
          <pc:sldMk cId="612508275" sldId="269"/>
        </pc:sldMkLst>
        <pc:spChg chg="add mod ord">
          <ac:chgData name="Joshua Reid" userId="1c48cbcf-c66f-4a99-b420-78f8c0261361" providerId="ADAL" clId="{1E3052AC-D927-4EC4-86AA-13D0F6F94730}" dt="2025-09-23T09:45:30.735" v="216" actId="13244"/>
          <ac:spMkLst>
            <pc:docMk/>
            <pc:sldMk cId="612508275" sldId="269"/>
            <ac:spMk id="2" creationId="{3A242230-3915-CDDF-1A92-648D5445D002}"/>
          </ac:spMkLst>
        </pc:spChg>
        <pc:picChg chg="mod">
          <ac:chgData name="Joshua Reid" userId="1c48cbcf-c66f-4a99-b420-78f8c0261361" providerId="ADAL" clId="{1E3052AC-D927-4EC4-86AA-13D0F6F94730}" dt="2025-09-23T09:41:57.474" v="11" actId="962"/>
          <ac:picMkLst>
            <pc:docMk/>
            <pc:sldMk cId="612508275" sldId="269"/>
            <ac:picMk id="3" creationId="{E52309C2-7AED-4AA2-9ECC-357D12BAE260}"/>
          </ac:picMkLst>
        </pc:picChg>
      </pc:sldChg>
      <pc:sldChg chg="addSp modSp mod">
        <pc:chgData name="Joshua Reid" userId="1c48cbcf-c66f-4a99-b420-78f8c0261361" providerId="ADAL" clId="{1E3052AC-D927-4EC4-86AA-13D0F6F94730}" dt="2025-09-23T09:45:33.668" v="217" actId="13244"/>
        <pc:sldMkLst>
          <pc:docMk/>
          <pc:sldMk cId="4218300150" sldId="270"/>
        </pc:sldMkLst>
        <pc:spChg chg="add mod ord">
          <ac:chgData name="Joshua Reid" userId="1c48cbcf-c66f-4a99-b420-78f8c0261361" providerId="ADAL" clId="{1E3052AC-D927-4EC4-86AA-13D0F6F94730}" dt="2025-09-23T09:45:33.668" v="217" actId="13244"/>
          <ac:spMkLst>
            <pc:docMk/>
            <pc:sldMk cId="4218300150" sldId="270"/>
            <ac:spMk id="2" creationId="{96031F3E-A389-8D7C-9F45-88AEADAE5868}"/>
          </ac:spMkLst>
        </pc:spChg>
        <pc:picChg chg="mod">
          <ac:chgData name="Joshua Reid" userId="1c48cbcf-c66f-4a99-b420-78f8c0261361" providerId="ADAL" clId="{1E3052AC-D927-4EC4-86AA-13D0F6F94730}" dt="2025-09-23T09:42:08.186" v="13" actId="962"/>
          <ac:picMkLst>
            <pc:docMk/>
            <pc:sldMk cId="4218300150" sldId="270"/>
            <ac:picMk id="3" creationId="{CA292D08-EE5C-4840-B588-26D9E470CD04}"/>
          </ac:picMkLst>
        </pc:picChg>
      </pc:sldChg>
      <pc:sldChg chg="addSp modSp mod">
        <pc:chgData name="Joshua Reid" userId="1c48cbcf-c66f-4a99-b420-78f8c0261361" providerId="ADAL" clId="{1E3052AC-D927-4EC4-86AA-13D0F6F94730}" dt="2025-09-23T09:45:38.461" v="218" actId="13244"/>
        <pc:sldMkLst>
          <pc:docMk/>
          <pc:sldMk cId="1392179459" sldId="271"/>
        </pc:sldMkLst>
        <pc:spChg chg="add mod ord">
          <ac:chgData name="Joshua Reid" userId="1c48cbcf-c66f-4a99-b420-78f8c0261361" providerId="ADAL" clId="{1E3052AC-D927-4EC4-86AA-13D0F6F94730}" dt="2025-09-23T09:45:38.461" v="218" actId="13244"/>
          <ac:spMkLst>
            <pc:docMk/>
            <pc:sldMk cId="1392179459" sldId="271"/>
            <ac:spMk id="2" creationId="{6F019969-4306-94B4-BFC7-4FD54E07A374}"/>
          </ac:spMkLst>
        </pc:spChg>
        <pc:picChg chg="mod">
          <ac:chgData name="Joshua Reid" userId="1c48cbcf-c66f-4a99-b420-78f8c0261361" providerId="ADAL" clId="{1E3052AC-D927-4EC4-86AA-13D0F6F94730}" dt="2025-09-23T09:42:19.072" v="15" actId="962"/>
          <ac:picMkLst>
            <pc:docMk/>
            <pc:sldMk cId="1392179459" sldId="271"/>
            <ac:picMk id="3" creationId="{29F0914E-556E-4766-A3C0-16E84A423B8F}"/>
          </ac:picMkLst>
        </pc:picChg>
      </pc:sldChg>
      <pc:sldChg chg="addSp modSp mod">
        <pc:chgData name="Joshua Reid" userId="1c48cbcf-c66f-4a99-b420-78f8c0261361" providerId="ADAL" clId="{1E3052AC-D927-4EC4-86AA-13D0F6F94730}" dt="2025-09-23T09:45:40.427" v="219" actId="13244"/>
        <pc:sldMkLst>
          <pc:docMk/>
          <pc:sldMk cId="836082623" sldId="272"/>
        </pc:sldMkLst>
        <pc:spChg chg="add mod ord">
          <ac:chgData name="Joshua Reid" userId="1c48cbcf-c66f-4a99-b420-78f8c0261361" providerId="ADAL" clId="{1E3052AC-D927-4EC4-86AA-13D0F6F94730}" dt="2025-09-23T09:45:40.427" v="219" actId="13244"/>
          <ac:spMkLst>
            <pc:docMk/>
            <pc:sldMk cId="836082623" sldId="272"/>
            <ac:spMk id="2" creationId="{75492E65-C154-CC53-BAC6-17C2A41CBCF6}"/>
          </ac:spMkLst>
        </pc:spChg>
        <pc:picChg chg="mod">
          <ac:chgData name="Joshua Reid" userId="1c48cbcf-c66f-4a99-b420-78f8c0261361" providerId="ADAL" clId="{1E3052AC-D927-4EC4-86AA-13D0F6F94730}" dt="2025-09-23T09:42:26.947" v="17" actId="962"/>
          <ac:picMkLst>
            <pc:docMk/>
            <pc:sldMk cId="836082623" sldId="272"/>
            <ac:picMk id="3" creationId="{B693F129-40C0-41CA-BA87-A1CBDA21578C}"/>
          </ac:picMkLst>
        </pc:picChg>
      </pc:sldChg>
      <pc:sldChg chg="addSp modSp mod">
        <pc:chgData name="Joshua Reid" userId="1c48cbcf-c66f-4a99-b420-78f8c0261361" providerId="ADAL" clId="{1E3052AC-D927-4EC4-86AA-13D0F6F94730}" dt="2025-09-23T09:45:44.946" v="220" actId="13244"/>
        <pc:sldMkLst>
          <pc:docMk/>
          <pc:sldMk cId="2647911291" sldId="273"/>
        </pc:sldMkLst>
        <pc:spChg chg="add mod ord">
          <ac:chgData name="Joshua Reid" userId="1c48cbcf-c66f-4a99-b420-78f8c0261361" providerId="ADAL" clId="{1E3052AC-D927-4EC4-86AA-13D0F6F94730}" dt="2025-09-23T09:45:44.946" v="220" actId="13244"/>
          <ac:spMkLst>
            <pc:docMk/>
            <pc:sldMk cId="2647911291" sldId="273"/>
            <ac:spMk id="2" creationId="{18119CE7-47FA-812D-DC90-D7B7F95159CE}"/>
          </ac:spMkLst>
        </pc:spChg>
        <pc:picChg chg="mod">
          <ac:chgData name="Joshua Reid" userId="1c48cbcf-c66f-4a99-b420-78f8c0261361" providerId="ADAL" clId="{1E3052AC-D927-4EC4-86AA-13D0F6F94730}" dt="2025-09-23T09:42:34.570" v="19" actId="962"/>
          <ac:picMkLst>
            <pc:docMk/>
            <pc:sldMk cId="2647911291" sldId="273"/>
            <ac:picMk id="3" creationId="{5DE12A9A-D9A2-456B-A609-926761ED564F}"/>
          </ac:picMkLst>
        </pc:picChg>
      </pc:sldChg>
      <pc:sldChg chg="addSp modSp mod">
        <pc:chgData name="Joshua Reid" userId="1c48cbcf-c66f-4a99-b420-78f8c0261361" providerId="ADAL" clId="{1E3052AC-D927-4EC4-86AA-13D0F6F94730}" dt="2025-09-23T09:45:46.417" v="221" actId="13244"/>
        <pc:sldMkLst>
          <pc:docMk/>
          <pc:sldMk cId="3246455724" sldId="274"/>
        </pc:sldMkLst>
        <pc:spChg chg="add mod ord">
          <ac:chgData name="Joshua Reid" userId="1c48cbcf-c66f-4a99-b420-78f8c0261361" providerId="ADAL" clId="{1E3052AC-D927-4EC4-86AA-13D0F6F94730}" dt="2025-09-23T09:45:46.417" v="221" actId="13244"/>
          <ac:spMkLst>
            <pc:docMk/>
            <pc:sldMk cId="3246455724" sldId="274"/>
            <ac:spMk id="2" creationId="{660B0CD7-5452-35A4-49AF-EBE133A896E3}"/>
          </ac:spMkLst>
        </pc:spChg>
        <pc:picChg chg="mod">
          <ac:chgData name="Joshua Reid" userId="1c48cbcf-c66f-4a99-b420-78f8c0261361" providerId="ADAL" clId="{1E3052AC-D927-4EC4-86AA-13D0F6F94730}" dt="2025-09-23T09:42:48.683" v="21" actId="962"/>
          <ac:picMkLst>
            <pc:docMk/>
            <pc:sldMk cId="3246455724" sldId="274"/>
            <ac:picMk id="4" creationId="{36936F65-4D1E-4611-B82B-9710106C1F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C895-E39C-4C9B-928B-8808F47EDB02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52097-E969-464D-8B33-DEDD4F0C2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95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D50CE9-4B39-4383-AE00-B5070ABE851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36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236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5" y="2132860"/>
            <a:ext cx="4608512" cy="79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5" y="2996952"/>
            <a:ext cx="4608512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pic>
        <p:nvPicPr>
          <p:cNvPr id="5" name="Picture 4" descr="GMC+STRAP_WHITE_MA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548680"/>
            <a:ext cx="1614112" cy="1390620"/>
          </a:xfrm>
          <a:prstGeom prst="rect">
            <a:avLst/>
          </a:prstGeom>
        </p:spPr>
      </p:pic>
      <p:pic>
        <p:nvPicPr>
          <p:cNvPr id="6" name="Picture 5" descr="strapline 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89240"/>
            <a:ext cx="3886200" cy="3429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021288"/>
            <a:ext cx="449999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76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DE3A50-BF49-4D28-89DF-A138E446CB99}" type="datetimeFigureOut">
              <a:rPr lang="en-GB"/>
              <a:pPr/>
              <a:t>23/09/2025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6EB9B7-E1B9-43E0-B346-DA4311514FC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72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87B4F-AF82-4DFF-A5B8-151F44C8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EF7-761A-481A-BB7A-DC70104EAD2A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122642-EA15-47F9-A049-86B30336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375C9-4022-42D3-B338-B3DE3169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79C7-E97F-4DEA-93DB-340FFB6F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60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0813" y="476672"/>
            <a:ext cx="7161212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663" y="1438275"/>
            <a:ext cx="6585099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8765" y="1047750"/>
            <a:ext cx="7043737" cy="1588"/>
          </a:xfrm>
          <a:prstGeom prst="line">
            <a:avLst/>
          </a:prstGeom>
          <a:ln w="38100" cap="flat" cmpd="sng" algn="ctr">
            <a:solidFill>
              <a:srgbClr val="0E285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04" name="Straight Connector 10"/>
          <p:cNvCxnSpPr>
            <a:cxnSpLocks noChangeShapeType="1"/>
          </p:cNvCxnSpPr>
          <p:nvPr userDrawn="1"/>
        </p:nvCxnSpPr>
        <p:spPr bwMode="auto">
          <a:xfrm>
            <a:off x="517525" y="1046164"/>
            <a:ext cx="904875" cy="3175"/>
          </a:xfrm>
          <a:prstGeom prst="line">
            <a:avLst/>
          </a:prstGeom>
          <a:noFill/>
          <a:ln w="38100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9705" name="Picture 6" descr="GMCLogo no strap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5" y="6237292"/>
            <a:ext cx="5476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17527" y="6078542"/>
            <a:ext cx="8054975" cy="1587"/>
          </a:xfrm>
          <a:prstGeom prst="line">
            <a:avLst/>
          </a:prstGeom>
          <a:noFill/>
          <a:ln w="9525">
            <a:solidFill>
              <a:srgbClr val="30A5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4340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>
          <a:solidFill>
            <a:srgbClr val="30A5BE"/>
          </a:solidFill>
          <a:latin typeface="Tahoma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30A5B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2858"/>
            <a:ext cx="6480720" cy="792163"/>
          </a:xfrm>
        </p:spPr>
        <p:txBody>
          <a:bodyPr/>
          <a:lstStyle/>
          <a:p>
            <a:r>
              <a:rPr lang="en-GB" dirty="0"/>
              <a:t>How to add/update a designated body in GMC Online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96953"/>
            <a:ext cx="5112568" cy="7921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74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2E65-C154-CC53-BAC6-17C2A41CBC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813" y="-665162"/>
            <a:ext cx="7161212" cy="66516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Click save</a:t>
            </a:r>
          </a:p>
        </p:txBody>
      </p:sp>
      <p:pic>
        <p:nvPicPr>
          <p:cNvPr id="3" name="Picture 2" descr="Circled button named Save">
            <a:extLst>
              <a:ext uri="{FF2B5EF4-FFF2-40B4-BE49-F238E27FC236}">
                <a16:creationId xmlns:a16="http://schemas.microsoft.com/office/drawing/2014/main" id="{B693F129-40C0-41CA-BA87-A1CBDA215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262062"/>
            <a:ext cx="78105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8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19CE7-47FA-812D-DC90-D7B7F95159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813" y="-665162"/>
            <a:ext cx="7161212" cy="66516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Click back</a:t>
            </a:r>
          </a:p>
        </p:txBody>
      </p:sp>
      <p:pic>
        <p:nvPicPr>
          <p:cNvPr id="3" name="Picture 2" descr="Circled button named Back">
            <a:extLst>
              <a:ext uri="{FF2B5EF4-FFF2-40B4-BE49-F238E27FC236}">
                <a16:creationId xmlns:a16="http://schemas.microsoft.com/office/drawing/2014/main" id="{5DE12A9A-D9A2-456B-A609-926761ED5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238250"/>
            <a:ext cx="74199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11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0CD7-5452-35A4-49AF-EBE133A896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813" y="-665162"/>
            <a:ext cx="7161212" cy="66516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Click logout</a:t>
            </a:r>
          </a:p>
        </p:txBody>
      </p:sp>
      <p:pic>
        <p:nvPicPr>
          <p:cNvPr id="4" name="Picture 3" descr="Dashboard with circled button named Logout">
            <a:extLst>
              <a:ext uri="{FF2B5EF4-FFF2-40B4-BE49-F238E27FC236}">
                <a16:creationId xmlns:a16="http://schemas.microsoft.com/office/drawing/2014/main" id="{36936F65-4D1E-4611-B82B-9710106C1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12579" r="30033" b="32695"/>
          <a:stretch/>
        </p:blipFill>
        <p:spPr>
          <a:xfrm>
            <a:off x="718458" y="1506445"/>
            <a:ext cx="7790516" cy="426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5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7983-DA0B-3D2D-219A-899326AF7E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813" y="-665162"/>
            <a:ext cx="7161212" cy="66516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My Revalidation</a:t>
            </a:r>
          </a:p>
        </p:txBody>
      </p:sp>
      <p:pic>
        <p:nvPicPr>
          <p:cNvPr id="3" name="Picture 2" descr="Dashboard and a red circle around My Revalidation">
            <a:extLst>
              <a:ext uri="{FF2B5EF4-FFF2-40B4-BE49-F238E27FC236}">
                <a16:creationId xmlns:a16="http://schemas.microsoft.com/office/drawing/2014/main" id="{101957A6-6BC8-4339-A13B-71FB4682F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1397453"/>
            <a:ext cx="74961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0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BD214-2A73-244A-A9A9-79C3B270CD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813" y="-665162"/>
            <a:ext cx="7161212" cy="66516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Scroll down</a:t>
            </a:r>
          </a:p>
        </p:txBody>
      </p:sp>
      <p:pic>
        <p:nvPicPr>
          <p:cNvPr id="3" name="Picture 2" descr="Dashboard">
            <a:extLst>
              <a:ext uri="{FF2B5EF4-FFF2-40B4-BE49-F238E27FC236}">
                <a16:creationId xmlns:a16="http://schemas.microsoft.com/office/drawing/2014/main" id="{D64123D6-8490-46CC-9CA2-136558EB3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29" y="1436720"/>
            <a:ext cx="7518141" cy="43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3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26B5C8-5C40-9268-AE5E-1CB9781CE5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813" y="-665162"/>
            <a:ext cx="7161212" cy="66516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Add designated body</a:t>
            </a:r>
          </a:p>
        </p:txBody>
      </p:sp>
      <p:pic>
        <p:nvPicPr>
          <p:cNvPr id="2" name="Picture 1" descr="Blue button circles named Add Designated Body">
            <a:extLst>
              <a:ext uri="{FF2B5EF4-FFF2-40B4-BE49-F238E27FC236}">
                <a16:creationId xmlns:a16="http://schemas.microsoft.com/office/drawing/2014/main" id="{E3085068-814F-453B-9D0B-41D0A8B29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0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A70C-B10D-E1E4-6674-06AC5F5C04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813" y="-665162"/>
            <a:ext cx="7161212" cy="66516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Click add designated body</a:t>
            </a:r>
          </a:p>
        </p:txBody>
      </p:sp>
      <p:pic>
        <p:nvPicPr>
          <p:cNvPr id="3" name="Picture 2" descr="Circled blue button named Add Designated Body">
            <a:extLst>
              <a:ext uri="{FF2B5EF4-FFF2-40B4-BE49-F238E27FC236}">
                <a16:creationId xmlns:a16="http://schemas.microsoft.com/office/drawing/2014/main" id="{76B1EB03-C512-47A1-8C4A-C0CF0ACEA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76350"/>
            <a:ext cx="73152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7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266A-4E62-5DC3-31F7-B2AD64594C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813" y="-665162"/>
            <a:ext cx="7161212" cy="66516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Click pick icon</a:t>
            </a:r>
          </a:p>
        </p:txBody>
      </p:sp>
      <p:pic>
        <p:nvPicPr>
          <p:cNvPr id="3" name="Picture 2" descr="Dashboard">
            <a:extLst>
              <a:ext uri="{FF2B5EF4-FFF2-40B4-BE49-F238E27FC236}">
                <a16:creationId xmlns:a16="http://schemas.microsoft.com/office/drawing/2014/main" id="{4EF3CBA5-8FA5-4735-A501-8D4A6312E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30" y="1457324"/>
            <a:ext cx="7556058" cy="418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0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2230-3915-CDDF-1A92-648D5445D0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813" y="-665162"/>
            <a:ext cx="7161212" cy="66516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Add name to designated body</a:t>
            </a:r>
          </a:p>
        </p:txBody>
      </p:sp>
      <p:pic>
        <p:nvPicPr>
          <p:cNvPr id="3" name="Picture 2" descr="Pop up box with circled field named Designated Body">
            <a:extLst>
              <a:ext uri="{FF2B5EF4-FFF2-40B4-BE49-F238E27FC236}">
                <a16:creationId xmlns:a16="http://schemas.microsoft.com/office/drawing/2014/main" id="{E52309C2-7AED-4AA2-9ECC-357D12BAE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352550"/>
            <a:ext cx="72675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0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1F3E-A389-8D7C-9F45-88AEADAE58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813" y="-665162"/>
            <a:ext cx="7161212" cy="66516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Click go</a:t>
            </a:r>
          </a:p>
        </p:txBody>
      </p:sp>
      <p:pic>
        <p:nvPicPr>
          <p:cNvPr id="3" name="Picture 2" descr="Pop up box with circled button named Go">
            <a:extLst>
              <a:ext uri="{FF2B5EF4-FFF2-40B4-BE49-F238E27FC236}">
                <a16:creationId xmlns:a16="http://schemas.microsoft.com/office/drawing/2014/main" id="{CA292D08-EE5C-4840-B588-26D9E470C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1047750"/>
            <a:ext cx="78200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19969-4306-94B4-BFC7-4FD54E07A3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813" y="-665162"/>
            <a:ext cx="7161212" cy="66516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Click pick</a:t>
            </a:r>
          </a:p>
        </p:txBody>
      </p:sp>
      <p:pic>
        <p:nvPicPr>
          <p:cNvPr id="3" name="Picture 2" descr="Pop up box with circled button named Pick">
            <a:extLst>
              <a:ext uri="{FF2B5EF4-FFF2-40B4-BE49-F238E27FC236}">
                <a16:creationId xmlns:a16="http://schemas.microsoft.com/office/drawing/2014/main" id="{29F0914E-556E-4766-A3C0-16E84A42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1385887"/>
            <a:ext cx="76485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794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E12FBC3B70746AD0FA5D2E2095582" ma:contentTypeVersion="13" ma:contentTypeDescription="Create a new document." ma:contentTypeScope="" ma:versionID="f1d50711d1ecfbe4b79827cab100f71e">
  <xsd:schema xmlns:xsd="http://www.w3.org/2001/XMLSchema" xmlns:xs="http://www.w3.org/2001/XMLSchema" xmlns:p="http://schemas.microsoft.com/office/2006/metadata/properties" xmlns:ns3="92d2ad8e-ff2c-439a-aaaf-4c96f8dafb1f" xmlns:ns4="ac3fd715-a58f-48a4-9877-1aba32c398eb" targetNamespace="http://schemas.microsoft.com/office/2006/metadata/properties" ma:root="true" ma:fieldsID="36be6a16edbb4ec721efb2ad8c5b39f1" ns3:_="" ns4:_="">
    <xsd:import namespace="92d2ad8e-ff2c-439a-aaaf-4c96f8dafb1f"/>
    <xsd:import namespace="ac3fd715-a58f-48a4-9877-1aba32c398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2ad8e-ff2c-439a-aaaf-4c96f8daf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d715-a58f-48a4-9877-1aba32c398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63DF1F-5B56-4DCA-B6D2-9639D521244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c3fd715-a58f-48a4-9877-1aba32c398eb"/>
    <ds:schemaRef ds:uri="92d2ad8e-ff2c-439a-aaaf-4c96f8dafb1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DD17B6-B642-4573-9D03-E43FF5498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2ad8e-ff2c-439a-aaaf-4c96f8dafb1f"/>
    <ds:schemaRef ds:uri="ac3fd715-a58f-48a4-9877-1aba32c39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F94E1E-21D4-49F2-AD12-4BE96E73E2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41</Words>
  <Application>Microsoft Office PowerPoint</Application>
  <PresentationFormat>On-screen Show (4:3)</PresentationFormat>
  <Paragraphs>13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Custom Design</vt:lpstr>
      <vt:lpstr>How to add/update a designated body in GMC Online</vt:lpstr>
      <vt:lpstr>My Revalidation</vt:lpstr>
      <vt:lpstr>Scroll down</vt:lpstr>
      <vt:lpstr>Add designated body</vt:lpstr>
      <vt:lpstr>Click add designated body</vt:lpstr>
      <vt:lpstr>Click pick icon</vt:lpstr>
      <vt:lpstr>Add name to designated body</vt:lpstr>
      <vt:lpstr>Click go</vt:lpstr>
      <vt:lpstr>Click pick</vt:lpstr>
      <vt:lpstr>Click save</vt:lpstr>
      <vt:lpstr>Click back</vt:lpstr>
      <vt:lpstr>Click logout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Overview 2019  Educations and Standards Directorate</dc:title>
  <dc:creator>Emma Reuben (0161 923 6384)</dc:creator>
  <cp:revision>8</cp:revision>
  <dcterms:created xsi:type="dcterms:W3CDTF">2020-08-20T09:41:54Z</dcterms:created>
  <dcterms:modified xsi:type="dcterms:W3CDTF">2025-09-23T09:45:50Z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0x010100353E12FBC3B70746AD0FA5D2E2095582</vt:lpwstr>
  </property>
</Properties>
</file>