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4"/>
  </p:sldMasterIdLst>
  <p:handoutMasterIdLst>
    <p:handoutMasterId r:id="rId57"/>
  </p:handoutMasterIdLst>
  <p:sldIdLst>
    <p:sldId id="264" r:id="rId5"/>
    <p:sldId id="346" r:id="rId6"/>
    <p:sldId id="266" r:id="rId7"/>
    <p:sldId id="267" r:id="rId8"/>
    <p:sldId id="268" r:id="rId9"/>
    <p:sldId id="265" r:id="rId10"/>
    <p:sldId id="337" r:id="rId11"/>
    <p:sldId id="302" r:id="rId12"/>
    <p:sldId id="309" r:id="rId13"/>
    <p:sldId id="307" r:id="rId14"/>
    <p:sldId id="308" r:id="rId15"/>
    <p:sldId id="310" r:id="rId16"/>
    <p:sldId id="311" r:id="rId17"/>
    <p:sldId id="342" r:id="rId18"/>
    <p:sldId id="312" r:id="rId19"/>
    <p:sldId id="343" r:id="rId20"/>
    <p:sldId id="313" r:id="rId21"/>
    <p:sldId id="332" r:id="rId22"/>
    <p:sldId id="315" r:id="rId23"/>
    <p:sldId id="331" r:id="rId24"/>
    <p:sldId id="305" r:id="rId25"/>
    <p:sldId id="330" r:id="rId26"/>
    <p:sldId id="317" r:id="rId27"/>
    <p:sldId id="318" r:id="rId28"/>
    <p:sldId id="319" r:id="rId29"/>
    <p:sldId id="320" r:id="rId30"/>
    <p:sldId id="322" r:id="rId31"/>
    <p:sldId id="321" r:id="rId32"/>
    <p:sldId id="323" r:id="rId33"/>
    <p:sldId id="324" r:id="rId34"/>
    <p:sldId id="325" r:id="rId35"/>
    <p:sldId id="344" r:id="rId36"/>
    <p:sldId id="348" r:id="rId37"/>
    <p:sldId id="345" r:id="rId38"/>
    <p:sldId id="303" r:id="rId39"/>
    <p:sldId id="326" r:id="rId40"/>
    <p:sldId id="327" r:id="rId41"/>
    <p:sldId id="304" r:id="rId42"/>
    <p:sldId id="316" r:id="rId43"/>
    <p:sldId id="328" r:id="rId44"/>
    <p:sldId id="329" r:id="rId45"/>
    <p:sldId id="306" r:id="rId46"/>
    <p:sldId id="333" r:id="rId47"/>
    <p:sldId id="334" r:id="rId48"/>
    <p:sldId id="336" r:id="rId49"/>
    <p:sldId id="335" r:id="rId50"/>
    <p:sldId id="338" r:id="rId51"/>
    <p:sldId id="339" r:id="rId52"/>
    <p:sldId id="340" r:id="rId53"/>
    <p:sldId id="341" r:id="rId54"/>
    <p:sldId id="347" r:id="rId55"/>
    <p:sldId id="262" r:id="rId5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06C"/>
    <a:srgbClr val="004280"/>
    <a:srgbClr val="17365E"/>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5ED8F9-6261-46AB-A20B-57B0D0A0A335}" v="5" dt="2025-09-16T14:43:35.9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68" y="4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hua Reid" userId="1c48cbcf-c66f-4a99-b420-78f8c0261361" providerId="ADAL" clId="{405ED8F9-6261-46AB-A20B-57B0D0A0A335}"/>
    <pc:docChg chg="custSel modSld">
      <pc:chgData name="Joshua Reid" userId="1c48cbcf-c66f-4a99-b420-78f8c0261361" providerId="ADAL" clId="{405ED8F9-6261-46AB-A20B-57B0D0A0A335}" dt="2025-09-16T14:46:16.375" v="233" actId="20577"/>
      <pc:docMkLst>
        <pc:docMk/>
      </pc:docMkLst>
      <pc:sldChg chg="addSp modSp mod">
        <pc:chgData name="Joshua Reid" userId="1c48cbcf-c66f-4a99-b420-78f8c0261361" providerId="ADAL" clId="{405ED8F9-6261-46AB-A20B-57B0D0A0A335}" dt="2025-09-16T14:46:16.375" v="233" actId="20577"/>
        <pc:sldMkLst>
          <pc:docMk/>
          <pc:sldMk cId="3125047075" sldId="262"/>
        </pc:sldMkLst>
        <pc:spChg chg="add mod">
          <ac:chgData name="Joshua Reid" userId="1c48cbcf-c66f-4a99-b420-78f8c0261361" providerId="ADAL" clId="{405ED8F9-6261-46AB-A20B-57B0D0A0A335}" dt="2025-09-16T14:46:16.375" v="233" actId="20577"/>
          <ac:spMkLst>
            <pc:docMk/>
            <pc:sldMk cId="3125047075" sldId="262"/>
            <ac:spMk id="2" creationId="{60523E79-0CF9-0F93-5D61-848B60437982}"/>
          </ac:spMkLst>
        </pc:spChg>
      </pc:sldChg>
      <pc:sldChg chg="modSp mod">
        <pc:chgData name="Joshua Reid" userId="1c48cbcf-c66f-4a99-b420-78f8c0261361" providerId="ADAL" clId="{405ED8F9-6261-46AB-A20B-57B0D0A0A335}" dt="2025-09-16T14:43:57.549" v="153" actId="27636"/>
        <pc:sldMkLst>
          <pc:docMk/>
          <pc:sldMk cId="1037221792" sldId="264"/>
        </pc:sldMkLst>
        <pc:spChg chg="mod">
          <ac:chgData name="Joshua Reid" userId="1c48cbcf-c66f-4a99-b420-78f8c0261361" providerId="ADAL" clId="{405ED8F9-6261-46AB-A20B-57B0D0A0A335}" dt="2025-09-16T14:43:57.549" v="153" actId="27636"/>
          <ac:spMkLst>
            <pc:docMk/>
            <pc:sldMk cId="1037221792" sldId="264"/>
            <ac:spMk id="4" creationId="{8D7D3255-6B6D-FB46-96C9-D2EA3F037C84}"/>
          </ac:spMkLst>
        </pc:spChg>
        <pc:picChg chg="mod">
          <ac:chgData name="Joshua Reid" userId="1c48cbcf-c66f-4a99-b420-78f8c0261361" providerId="ADAL" clId="{405ED8F9-6261-46AB-A20B-57B0D0A0A335}" dt="2025-09-16T14:37:31.591" v="49" actId="962"/>
          <ac:picMkLst>
            <pc:docMk/>
            <pc:sldMk cId="1037221792" sldId="264"/>
            <ac:picMk id="3" creationId="{0822CDF2-CA33-5084-DA83-855F3F9561CA}"/>
          </ac:picMkLst>
        </pc:picChg>
      </pc:sldChg>
      <pc:sldChg chg="modSp mod">
        <pc:chgData name="Joshua Reid" userId="1c48cbcf-c66f-4a99-b420-78f8c0261361" providerId="ADAL" clId="{405ED8F9-6261-46AB-A20B-57B0D0A0A335}" dt="2025-09-16T14:44:16.796" v="162" actId="27636"/>
        <pc:sldMkLst>
          <pc:docMk/>
          <pc:sldMk cId="3653490858" sldId="265"/>
        </pc:sldMkLst>
        <pc:spChg chg="mod">
          <ac:chgData name="Joshua Reid" userId="1c48cbcf-c66f-4a99-b420-78f8c0261361" providerId="ADAL" clId="{405ED8F9-6261-46AB-A20B-57B0D0A0A335}" dt="2025-09-16T14:44:16.796" v="162" actId="27636"/>
          <ac:spMkLst>
            <pc:docMk/>
            <pc:sldMk cId="3653490858" sldId="265"/>
            <ac:spMk id="3" creationId="{00000000-0000-0000-0000-000000000000}"/>
          </ac:spMkLst>
        </pc:spChg>
        <pc:picChg chg="mod">
          <ac:chgData name="Joshua Reid" userId="1c48cbcf-c66f-4a99-b420-78f8c0261361" providerId="ADAL" clId="{405ED8F9-6261-46AB-A20B-57B0D0A0A335}" dt="2025-09-16T14:38:03.787" v="55" actId="962"/>
          <ac:picMkLst>
            <pc:docMk/>
            <pc:sldMk cId="3653490858" sldId="265"/>
            <ac:picMk id="10" creationId="{1D962D50-2D7F-6621-F44C-C37557C51C4C}"/>
          </ac:picMkLst>
        </pc:picChg>
      </pc:sldChg>
      <pc:sldChg chg="modSp mod">
        <pc:chgData name="Joshua Reid" userId="1c48cbcf-c66f-4a99-b420-78f8c0261361" providerId="ADAL" clId="{405ED8F9-6261-46AB-A20B-57B0D0A0A335}" dt="2025-09-16T14:44:06.029" v="157" actId="27636"/>
        <pc:sldMkLst>
          <pc:docMk/>
          <pc:sldMk cId="2418761515" sldId="266"/>
        </pc:sldMkLst>
        <pc:spChg chg="mod">
          <ac:chgData name="Joshua Reid" userId="1c48cbcf-c66f-4a99-b420-78f8c0261361" providerId="ADAL" clId="{405ED8F9-6261-46AB-A20B-57B0D0A0A335}" dt="2025-09-16T14:44:06.029" v="157" actId="27636"/>
          <ac:spMkLst>
            <pc:docMk/>
            <pc:sldMk cId="2418761515" sldId="266"/>
            <ac:spMk id="3" creationId="{00000000-0000-0000-0000-000000000000}"/>
          </ac:spMkLst>
        </pc:spChg>
        <pc:spChg chg="mod">
          <ac:chgData name="Joshua Reid" userId="1c48cbcf-c66f-4a99-b420-78f8c0261361" providerId="ADAL" clId="{405ED8F9-6261-46AB-A20B-57B0D0A0A335}" dt="2025-09-16T14:36:36.267" v="1" actId="962"/>
          <ac:spMkLst>
            <pc:docMk/>
            <pc:sldMk cId="2418761515" sldId="266"/>
            <ac:spMk id="9" creationId="{A73D8BED-C1E7-7054-1B07-79CD3CC1BEEF}"/>
          </ac:spMkLst>
        </pc:spChg>
        <pc:spChg chg="mod">
          <ac:chgData name="Joshua Reid" userId="1c48cbcf-c66f-4a99-b420-78f8c0261361" providerId="ADAL" clId="{405ED8F9-6261-46AB-A20B-57B0D0A0A335}" dt="2025-09-16T14:36:36.275" v="2" actId="962"/>
          <ac:spMkLst>
            <pc:docMk/>
            <pc:sldMk cId="2418761515" sldId="266"/>
            <ac:spMk id="11" creationId="{FFC45814-8C0D-DBB9-B6F3-D5D0D1E3D838}"/>
          </ac:spMkLst>
        </pc:spChg>
        <pc:graphicFrameChg chg="mod modGraphic">
          <ac:chgData name="Joshua Reid" userId="1c48cbcf-c66f-4a99-b420-78f8c0261361" providerId="ADAL" clId="{405ED8F9-6261-46AB-A20B-57B0D0A0A335}" dt="2025-09-16T14:37:33.520" v="50" actId="962"/>
          <ac:graphicFrameMkLst>
            <pc:docMk/>
            <pc:sldMk cId="2418761515" sldId="266"/>
            <ac:graphicFrameMk id="8" creationId="{5DF93D7A-4C7D-A374-8097-39BC16B358D5}"/>
          </ac:graphicFrameMkLst>
        </pc:graphicFrameChg>
        <pc:graphicFrameChg chg="mod">
          <ac:chgData name="Joshua Reid" userId="1c48cbcf-c66f-4a99-b420-78f8c0261361" providerId="ADAL" clId="{405ED8F9-6261-46AB-A20B-57B0D0A0A335}" dt="2025-09-16T14:37:34.524" v="51" actId="962"/>
          <ac:graphicFrameMkLst>
            <pc:docMk/>
            <pc:sldMk cId="2418761515" sldId="266"/>
            <ac:graphicFrameMk id="10" creationId="{4EEDBC46-7F1F-9B77-4AD0-18671FEABCF3}"/>
          </ac:graphicFrameMkLst>
        </pc:graphicFrameChg>
      </pc:sldChg>
      <pc:sldChg chg="modSp mod">
        <pc:chgData name="Joshua Reid" userId="1c48cbcf-c66f-4a99-b420-78f8c0261361" providerId="ADAL" clId="{405ED8F9-6261-46AB-A20B-57B0D0A0A335}" dt="2025-09-16T14:44:12.692" v="159" actId="27636"/>
        <pc:sldMkLst>
          <pc:docMk/>
          <pc:sldMk cId="3084656650" sldId="267"/>
        </pc:sldMkLst>
        <pc:spChg chg="mod">
          <ac:chgData name="Joshua Reid" userId="1c48cbcf-c66f-4a99-b420-78f8c0261361" providerId="ADAL" clId="{405ED8F9-6261-46AB-A20B-57B0D0A0A335}" dt="2025-09-16T14:44:12.692" v="159" actId="27636"/>
          <ac:spMkLst>
            <pc:docMk/>
            <pc:sldMk cId="3084656650" sldId="267"/>
            <ac:spMk id="3" creationId="{00000000-0000-0000-0000-000000000000}"/>
          </ac:spMkLst>
        </pc:spChg>
        <pc:spChg chg="mod">
          <ac:chgData name="Joshua Reid" userId="1c48cbcf-c66f-4a99-b420-78f8c0261361" providerId="ADAL" clId="{405ED8F9-6261-46AB-A20B-57B0D0A0A335}" dt="2025-09-16T14:36:36.298" v="3" actId="962"/>
          <ac:spMkLst>
            <pc:docMk/>
            <pc:sldMk cId="3084656650" sldId="267"/>
            <ac:spMk id="8" creationId="{435A21EE-0030-ECFD-8662-62D39B2E3E85}"/>
          </ac:spMkLst>
        </pc:spChg>
        <pc:spChg chg="mod">
          <ac:chgData name="Joshua Reid" userId="1c48cbcf-c66f-4a99-b420-78f8c0261361" providerId="ADAL" clId="{405ED8F9-6261-46AB-A20B-57B0D0A0A335}" dt="2025-09-16T14:36:36.307" v="4" actId="962"/>
          <ac:spMkLst>
            <pc:docMk/>
            <pc:sldMk cId="3084656650" sldId="267"/>
            <ac:spMk id="10" creationId="{0371767E-788C-9B38-0335-27B41C4D101A}"/>
          </ac:spMkLst>
        </pc:spChg>
        <pc:picChg chg="mod">
          <ac:chgData name="Joshua Reid" userId="1c48cbcf-c66f-4a99-b420-78f8c0261361" providerId="ADAL" clId="{405ED8F9-6261-46AB-A20B-57B0D0A0A335}" dt="2025-09-16T14:37:49.486" v="53" actId="962"/>
          <ac:picMkLst>
            <pc:docMk/>
            <pc:sldMk cId="3084656650" sldId="267"/>
            <ac:picMk id="7" creationId="{14B57312-4B42-8CB1-FD92-D9C7138807D3}"/>
          </ac:picMkLst>
        </pc:picChg>
      </pc:sldChg>
      <pc:sldChg chg="modSp mod">
        <pc:chgData name="Joshua Reid" userId="1c48cbcf-c66f-4a99-b420-78f8c0261361" providerId="ADAL" clId="{405ED8F9-6261-46AB-A20B-57B0D0A0A335}" dt="2025-09-16T14:44:14.907" v="160" actId="33553"/>
        <pc:sldMkLst>
          <pc:docMk/>
          <pc:sldMk cId="3147053404" sldId="268"/>
        </pc:sldMkLst>
        <pc:spChg chg="mod">
          <ac:chgData name="Joshua Reid" userId="1c48cbcf-c66f-4a99-b420-78f8c0261361" providerId="ADAL" clId="{405ED8F9-6261-46AB-A20B-57B0D0A0A335}" dt="2025-09-16T14:44:14.907" v="160" actId="33553"/>
          <ac:spMkLst>
            <pc:docMk/>
            <pc:sldMk cId="3147053404" sldId="268"/>
            <ac:spMk id="2" creationId="{B0B26052-326D-B1C0-4BD2-E394357720BC}"/>
          </ac:spMkLst>
        </pc:spChg>
      </pc:sldChg>
      <pc:sldChg chg="modSp mod">
        <pc:chgData name="Joshua Reid" userId="1c48cbcf-c66f-4a99-b420-78f8c0261361" providerId="ADAL" clId="{405ED8F9-6261-46AB-A20B-57B0D0A0A335}" dt="2025-09-16T14:44:20.106" v="165" actId="27636"/>
        <pc:sldMkLst>
          <pc:docMk/>
          <pc:sldMk cId="657276397" sldId="302"/>
        </pc:sldMkLst>
        <pc:spChg chg="mod">
          <ac:chgData name="Joshua Reid" userId="1c48cbcf-c66f-4a99-b420-78f8c0261361" providerId="ADAL" clId="{405ED8F9-6261-46AB-A20B-57B0D0A0A335}" dt="2025-09-16T14:44:20.106" v="165" actId="27636"/>
          <ac:spMkLst>
            <pc:docMk/>
            <pc:sldMk cId="657276397" sldId="302"/>
            <ac:spMk id="2" creationId="{B0B26052-326D-B1C0-4BD2-E394357720BC}"/>
          </ac:spMkLst>
        </pc:spChg>
      </pc:sldChg>
      <pc:sldChg chg="modSp mod">
        <pc:chgData name="Joshua Reid" userId="1c48cbcf-c66f-4a99-b420-78f8c0261361" providerId="ADAL" clId="{405ED8F9-6261-46AB-A20B-57B0D0A0A335}" dt="2025-09-16T14:45:22.757" v="205" actId="33553"/>
        <pc:sldMkLst>
          <pc:docMk/>
          <pc:sldMk cId="188938768" sldId="303"/>
        </pc:sldMkLst>
        <pc:spChg chg="mod">
          <ac:chgData name="Joshua Reid" userId="1c48cbcf-c66f-4a99-b420-78f8c0261361" providerId="ADAL" clId="{405ED8F9-6261-46AB-A20B-57B0D0A0A335}" dt="2025-09-16T14:45:22.757" v="205" actId="33553"/>
          <ac:spMkLst>
            <pc:docMk/>
            <pc:sldMk cId="188938768" sldId="303"/>
            <ac:spMk id="2" creationId="{B0B26052-326D-B1C0-4BD2-E394357720BC}"/>
          </ac:spMkLst>
        </pc:spChg>
      </pc:sldChg>
      <pc:sldChg chg="modSp mod">
        <pc:chgData name="Joshua Reid" userId="1c48cbcf-c66f-4a99-b420-78f8c0261361" providerId="ADAL" clId="{405ED8F9-6261-46AB-A20B-57B0D0A0A335}" dt="2025-09-16T14:45:31.594" v="208" actId="33553"/>
        <pc:sldMkLst>
          <pc:docMk/>
          <pc:sldMk cId="1974491547" sldId="304"/>
        </pc:sldMkLst>
        <pc:spChg chg="mod">
          <ac:chgData name="Joshua Reid" userId="1c48cbcf-c66f-4a99-b420-78f8c0261361" providerId="ADAL" clId="{405ED8F9-6261-46AB-A20B-57B0D0A0A335}" dt="2025-09-16T14:45:31.594" v="208" actId="33553"/>
          <ac:spMkLst>
            <pc:docMk/>
            <pc:sldMk cId="1974491547" sldId="304"/>
            <ac:spMk id="2" creationId="{B0B26052-326D-B1C0-4BD2-E394357720BC}"/>
          </ac:spMkLst>
        </pc:spChg>
      </pc:sldChg>
      <pc:sldChg chg="modSp mod">
        <pc:chgData name="Joshua Reid" userId="1c48cbcf-c66f-4a99-b420-78f8c0261361" providerId="ADAL" clId="{405ED8F9-6261-46AB-A20B-57B0D0A0A335}" dt="2025-09-16T14:44:52.453" v="188" actId="33553"/>
        <pc:sldMkLst>
          <pc:docMk/>
          <pc:sldMk cId="4016751317" sldId="305"/>
        </pc:sldMkLst>
        <pc:spChg chg="mod">
          <ac:chgData name="Joshua Reid" userId="1c48cbcf-c66f-4a99-b420-78f8c0261361" providerId="ADAL" clId="{405ED8F9-6261-46AB-A20B-57B0D0A0A335}" dt="2025-09-16T14:44:52.453" v="188" actId="33553"/>
          <ac:spMkLst>
            <pc:docMk/>
            <pc:sldMk cId="4016751317" sldId="305"/>
            <ac:spMk id="2" creationId="{B0B26052-326D-B1C0-4BD2-E394357720BC}"/>
          </ac:spMkLst>
        </pc:spChg>
      </pc:sldChg>
      <pc:sldChg chg="modSp mod">
        <pc:chgData name="Joshua Reid" userId="1c48cbcf-c66f-4a99-b420-78f8c0261361" providerId="ADAL" clId="{405ED8F9-6261-46AB-A20B-57B0D0A0A335}" dt="2025-09-16T14:45:39.515" v="214" actId="27636"/>
        <pc:sldMkLst>
          <pc:docMk/>
          <pc:sldMk cId="2631134319" sldId="306"/>
        </pc:sldMkLst>
        <pc:spChg chg="mod">
          <ac:chgData name="Joshua Reid" userId="1c48cbcf-c66f-4a99-b420-78f8c0261361" providerId="ADAL" clId="{405ED8F9-6261-46AB-A20B-57B0D0A0A335}" dt="2025-09-16T14:45:39.515" v="214" actId="27636"/>
          <ac:spMkLst>
            <pc:docMk/>
            <pc:sldMk cId="2631134319" sldId="306"/>
            <ac:spMk id="2" creationId="{B0B26052-326D-B1C0-4BD2-E394357720BC}"/>
          </ac:spMkLst>
        </pc:spChg>
      </pc:sldChg>
      <pc:sldChg chg="modSp mod">
        <pc:chgData name="Joshua Reid" userId="1c48cbcf-c66f-4a99-b420-78f8c0261361" providerId="ADAL" clId="{405ED8F9-6261-46AB-A20B-57B0D0A0A335}" dt="2025-09-16T14:44:23.085" v="169" actId="27636"/>
        <pc:sldMkLst>
          <pc:docMk/>
          <pc:sldMk cId="622956975" sldId="307"/>
        </pc:sldMkLst>
        <pc:spChg chg="mod">
          <ac:chgData name="Joshua Reid" userId="1c48cbcf-c66f-4a99-b420-78f8c0261361" providerId="ADAL" clId="{405ED8F9-6261-46AB-A20B-57B0D0A0A335}" dt="2025-09-16T14:44:23.085" v="169" actId="27636"/>
          <ac:spMkLst>
            <pc:docMk/>
            <pc:sldMk cId="622956975" sldId="307"/>
            <ac:spMk id="3" creationId="{00000000-0000-0000-0000-000000000000}"/>
          </ac:spMkLst>
        </pc:spChg>
        <pc:picChg chg="mod">
          <ac:chgData name="Joshua Reid" userId="1c48cbcf-c66f-4a99-b420-78f8c0261361" providerId="ADAL" clId="{405ED8F9-6261-46AB-A20B-57B0D0A0A335}" dt="2025-09-16T14:38:32.739" v="61" actId="962"/>
          <ac:picMkLst>
            <pc:docMk/>
            <pc:sldMk cId="622956975" sldId="307"/>
            <ac:picMk id="4" creationId="{022A02FD-D621-CAE7-45E5-9EFB84B3DF5E}"/>
          </ac:picMkLst>
        </pc:picChg>
      </pc:sldChg>
      <pc:sldChg chg="modSp mod">
        <pc:chgData name="Joshua Reid" userId="1c48cbcf-c66f-4a99-b420-78f8c0261361" providerId="ADAL" clId="{405ED8F9-6261-46AB-A20B-57B0D0A0A335}" dt="2025-09-16T14:44:24.261" v="171" actId="27636"/>
        <pc:sldMkLst>
          <pc:docMk/>
          <pc:sldMk cId="3189742561" sldId="308"/>
        </pc:sldMkLst>
        <pc:spChg chg="mod">
          <ac:chgData name="Joshua Reid" userId="1c48cbcf-c66f-4a99-b420-78f8c0261361" providerId="ADAL" clId="{405ED8F9-6261-46AB-A20B-57B0D0A0A335}" dt="2025-09-16T14:44:24.261" v="171" actId="27636"/>
          <ac:spMkLst>
            <pc:docMk/>
            <pc:sldMk cId="3189742561" sldId="308"/>
            <ac:spMk id="3" creationId="{00000000-0000-0000-0000-000000000000}"/>
          </ac:spMkLst>
        </pc:spChg>
        <pc:picChg chg="mod">
          <ac:chgData name="Joshua Reid" userId="1c48cbcf-c66f-4a99-b420-78f8c0261361" providerId="ADAL" clId="{405ED8F9-6261-46AB-A20B-57B0D0A0A335}" dt="2025-09-16T14:38:42.457" v="63" actId="962"/>
          <ac:picMkLst>
            <pc:docMk/>
            <pc:sldMk cId="3189742561" sldId="308"/>
            <ac:picMk id="6" creationId="{C48CD7B7-C5D4-AAFE-CCD3-2888F33CC460}"/>
          </ac:picMkLst>
        </pc:picChg>
      </pc:sldChg>
      <pc:sldChg chg="modSp mod">
        <pc:chgData name="Joshua Reid" userId="1c48cbcf-c66f-4a99-b420-78f8c0261361" providerId="ADAL" clId="{405ED8F9-6261-46AB-A20B-57B0D0A0A335}" dt="2025-09-16T14:44:21.769" v="167" actId="27636"/>
        <pc:sldMkLst>
          <pc:docMk/>
          <pc:sldMk cId="957000303" sldId="309"/>
        </pc:sldMkLst>
        <pc:spChg chg="mod">
          <ac:chgData name="Joshua Reid" userId="1c48cbcf-c66f-4a99-b420-78f8c0261361" providerId="ADAL" clId="{405ED8F9-6261-46AB-A20B-57B0D0A0A335}" dt="2025-09-16T14:44:21.769" v="167" actId="27636"/>
          <ac:spMkLst>
            <pc:docMk/>
            <pc:sldMk cId="957000303" sldId="309"/>
            <ac:spMk id="3" creationId="{00000000-0000-0000-0000-000000000000}"/>
          </ac:spMkLst>
        </pc:spChg>
        <pc:picChg chg="mod">
          <ac:chgData name="Joshua Reid" userId="1c48cbcf-c66f-4a99-b420-78f8c0261361" providerId="ADAL" clId="{405ED8F9-6261-46AB-A20B-57B0D0A0A335}" dt="2025-09-16T14:38:24.972" v="59" actId="962"/>
          <ac:picMkLst>
            <pc:docMk/>
            <pc:sldMk cId="957000303" sldId="309"/>
            <ac:picMk id="4" creationId="{A9E3F7DF-6678-BFD6-EC75-C0B1B60A22A5}"/>
          </ac:picMkLst>
        </pc:picChg>
      </pc:sldChg>
      <pc:sldChg chg="modSp mod">
        <pc:chgData name="Joshua Reid" userId="1c48cbcf-c66f-4a99-b420-78f8c0261361" providerId="ADAL" clId="{405ED8F9-6261-46AB-A20B-57B0D0A0A335}" dt="2025-09-16T14:44:25.741" v="173" actId="27636"/>
        <pc:sldMkLst>
          <pc:docMk/>
          <pc:sldMk cId="905887014" sldId="310"/>
        </pc:sldMkLst>
        <pc:spChg chg="mod">
          <ac:chgData name="Joshua Reid" userId="1c48cbcf-c66f-4a99-b420-78f8c0261361" providerId="ADAL" clId="{405ED8F9-6261-46AB-A20B-57B0D0A0A335}" dt="2025-09-16T14:44:25.741" v="173" actId="27636"/>
          <ac:spMkLst>
            <pc:docMk/>
            <pc:sldMk cId="905887014" sldId="310"/>
            <ac:spMk id="3" creationId="{00000000-0000-0000-0000-000000000000}"/>
          </ac:spMkLst>
        </pc:spChg>
        <pc:spChg chg="mod">
          <ac:chgData name="Joshua Reid" userId="1c48cbcf-c66f-4a99-b420-78f8c0261361" providerId="ADAL" clId="{405ED8F9-6261-46AB-A20B-57B0D0A0A335}" dt="2025-09-16T14:36:36.336" v="5" actId="962"/>
          <ac:spMkLst>
            <pc:docMk/>
            <pc:sldMk cId="905887014" sldId="310"/>
            <ac:spMk id="7" creationId="{926F0BC4-34CB-DD78-57F2-FBA8541323E9}"/>
          </ac:spMkLst>
        </pc:spChg>
        <pc:picChg chg="mod">
          <ac:chgData name="Joshua Reid" userId="1c48cbcf-c66f-4a99-b420-78f8c0261361" providerId="ADAL" clId="{405ED8F9-6261-46AB-A20B-57B0D0A0A335}" dt="2025-09-16T14:38:48.080" v="65" actId="962"/>
          <ac:picMkLst>
            <pc:docMk/>
            <pc:sldMk cId="905887014" sldId="310"/>
            <ac:picMk id="6" creationId="{8E594B0C-11BD-4AA3-3FD5-3B43052F3EFE}"/>
          </ac:picMkLst>
        </pc:picChg>
      </pc:sldChg>
      <pc:sldChg chg="modSp mod">
        <pc:chgData name="Joshua Reid" userId="1c48cbcf-c66f-4a99-b420-78f8c0261361" providerId="ADAL" clId="{405ED8F9-6261-46AB-A20B-57B0D0A0A335}" dt="2025-09-16T14:44:27.156" v="175" actId="27636"/>
        <pc:sldMkLst>
          <pc:docMk/>
          <pc:sldMk cId="1501087876" sldId="311"/>
        </pc:sldMkLst>
        <pc:spChg chg="mod">
          <ac:chgData name="Joshua Reid" userId="1c48cbcf-c66f-4a99-b420-78f8c0261361" providerId="ADAL" clId="{405ED8F9-6261-46AB-A20B-57B0D0A0A335}" dt="2025-09-16T14:44:27.156" v="175" actId="27636"/>
          <ac:spMkLst>
            <pc:docMk/>
            <pc:sldMk cId="1501087876" sldId="311"/>
            <ac:spMk id="3" creationId="{00000000-0000-0000-0000-000000000000}"/>
          </ac:spMkLst>
        </pc:spChg>
        <pc:spChg chg="mod">
          <ac:chgData name="Joshua Reid" userId="1c48cbcf-c66f-4a99-b420-78f8c0261361" providerId="ADAL" clId="{405ED8F9-6261-46AB-A20B-57B0D0A0A335}" dt="2025-09-16T14:36:36.347" v="6" actId="962"/>
          <ac:spMkLst>
            <pc:docMk/>
            <pc:sldMk cId="1501087876" sldId="311"/>
            <ac:spMk id="10" creationId="{F1A4055B-BB08-ACAF-2D39-326A981AC30D}"/>
          </ac:spMkLst>
        </pc:spChg>
        <pc:picChg chg="mod">
          <ac:chgData name="Joshua Reid" userId="1c48cbcf-c66f-4a99-b420-78f8c0261361" providerId="ADAL" clId="{405ED8F9-6261-46AB-A20B-57B0D0A0A335}" dt="2025-09-16T14:38:53.589" v="67" actId="962"/>
          <ac:picMkLst>
            <pc:docMk/>
            <pc:sldMk cId="1501087876" sldId="311"/>
            <ac:picMk id="9" creationId="{3833C5DB-B8A1-F048-C075-687F782B3C1F}"/>
          </ac:picMkLst>
        </pc:picChg>
      </pc:sldChg>
      <pc:sldChg chg="modSp mod">
        <pc:chgData name="Joshua Reid" userId="1c48cbcf-c66f-4a99-b420-78f8c0261361" providerId="ADAL" clId="{405ED8F9-6261-46AB-A20B-57B0D0A0A335}" dt="2025-09-16T14:44:45.074" v="179" actId="27636"/>
        <pc:sldMkLst>
          <pc:docMk/>
          <pc:sldMk cId="1029353366" sldId="312"/>
        </pc:sldMkLst>
        <pc:spChg chg="mod">
          <ac:chgData name="Joshua Reid" userId="1c48cbcf-c66f-4a99-b420-78f8c0261361" providerId="ADAL" clId="{405ED8F9-6261-46AB-A20B-57B0D0A0A335}" dt="2025-09-16T14:44:45.074" v="179" actId="27636"/>
          <ac:spMkLst>
            <pc:docMk/>
            <pc:sldMk cId="1029353366" sldId="312"/>
            <ac:spMk id="3" creationId="{00000000-0000-0000-0000-000000000000}"/>
          </ac:spMkLst>
        </pc:spChg>
        <pc:spChg chg="mod">
          <ac:chgData name="Joshua Reid" userId="1c48cbcf-c66f-4a99-b420-78f8c0261361" providerId="ADAL" clId="{405ED8F9-6261-46AB-A20B-57B0D0A0A335}" dt="2025-09-16T14:36:36.393" v="9" actId="962"/>
          <ac:spMkLst>
            <pc:docMk/>
            <pc:sldMk cId="1029353366" sldId="312"/>
            <ac:spMk id="8" creationId="{83B0A3FC-C3ED-7A4E-AECC-A4E50339CB98}"/>
          </ac:spMkLst>
        </pc:spChg>
        <pc:spChg chg="mod">
          <ac:chgData name="Joshua Reid" userId="1c48cbcf-c66f-4a99-b420-78f8c0261361" providerId="ADAL" clId="{405ED8F9-6261-46AB-A20B-57B0D0A0A335}" dt="2025-09-16T14:36:36.393" v="10" actId="962"/>
          <ac:spMkLst>
            <pc:docMk/>
            <pc:sldMk cId="1029353366" sldId="312"/>
            <ac:spMk id="11" creationId="{93030D46-F167-C081-B22D-74CEA671F645}"/>
          </ac:spMkLst>
        </pc:spChg>
        <pc:picChg chg="mod">
          <ac:chgData name="Joshua Reid" userId="1c48cbcf-c66f-4a99-b420-78f8c0261361" providerId="ADAL" clId="{405ED8F9-6261-46AB-A20B-57B0D0A0A335}" dt="2025-09-16T14:39:01.597" v="71" actId="962"/>
          <ac:picMkLst>
            <pc:docMk/>
            <pc:sldMk cId="1029353366" sldId="312"/>
            <ac:picMk id="7" creationId="{C8ECE43F-EC77-64BF-4D5F-4246F8096EB7}"/>
          </ac:picMkLst>
        </pc:picChg>
      </pc:sldChg>
      <pc:sldChg chg="modSp mod">
        <pc:chgData name="Joshua Reid" userId="1c48cbcf-c66f-4a99-b420-78f8c0261361" providerId="ADAL" clId="{405ED8F9-6261-46AB-A20B-57B0D0A0A335}" dt="2025-09-16T14:44:47.535" v="183" actId="27636"/>
        <pc:sldMkLst>
          <pc:docMk/>
          <pc:sldMk cId="3309309973" sldId="313"/>
        </pc:sldMkLst>
        <pc:spChg chg="mod">
          <ac:chgData name="Joshua Reid" userId="1c48cbcf-c66f-4a99-b420-78f8c0261361" providerId="ADAL" clId="{405ED8F9-6261-46AB-A20B-57B0D0A0A335}" dt="2025-09-16T14:44:47.535" v="183" actId="27636"/>
          <ac:spMkLst>
            <pc:docMk/>
            <pc:sldMk cId="3309309973" sldId="313"/>
            <ac:spMk id="3" creationId="{00000000-0000-0000-0000-000000000000}"/>
          </ac:spMkLst>
        </pc:spChg>
        <pc:spChg chg="mod">
          <ac:chgData name="Joshua Reid" userId="1c48cbcf-c66f-4a99-b420-78f8c0261361" providerId="ADAL" clId="{405ED8F9-6261-46AB-A20B-57B0D0A0A335}" dt="2025-09-16T14:36:36.468" v="13" actId="962"/>
          <ac:spMkLst>
            <pc:docMk/>
            <pc:sldMk cId="3309309973" sldId="313"/>
            <ac:spMk id="6" creationId="{EFF02B8B-0055-D23E-3D63-E970950A75B6}"/>
          </ac:spMkLst>
        </pc:spChg>
        <pc:picChg chg="mod">
          <ac:chgData name="Joshua Reid" userId="1c48cbcf-c66f-4a99-b420-78f8c0261361" providerId="ADAL" clId="{405ED8F9-6261-46AB-A20B-57B0D0A0A335}" dt="2025-09-16T14:39:11.897" v="75" actId="962"/>
          <ac:picMkLst>
            <pc:docMk/>
            <pc:sldMk cId="3309309973" sldId="313"/>
            <ac:picMk id="4" creationId="{2593FD20-77B8-9224-B1E7-EC9EFB718C9C}"/>
          </ac:picMkLst>
        </pc:picChg>
      </pc:sldChg>
      <pc:sldChg chg="modSp mod">
        <pc:chgData name="Joshua Reid" userId="1c48cbcf-c66f-4a99-b420-78f8c0261361" providerId="ADAL" clId="{405ED8F9-6261-46AB-A20B-57B0D0A0A335}" dt="2025-09-16T14:44:49.982" v="186" actId="27636"/>
        <pc:sldMkLst>
          <pc:docMk/>
          <pc:sldMk cId="1094048570" sldId="315"/>
        </pc:sldMkLst>
        <pc:spChg chg="mod">
          <ac:chgData name="Joshua Reid" userId="1c48cbcf-c66f-4a99-b420-78f8c0261361" providerId="ADAL" clId="{405ED8F9-6261-46AB-A20B-57B0D0A0A335}" dt="2025-09-16T14:44:49.982" v="186" actId="27636"/>
          <ac:spMkLst>
            <pc:docMk/>
            <pc:sldMk cId="1094048570" sldId="315"/>
            <ac:spMk id="3" creationId="{00000000-0000-0000-0000-000000000000}"/>
          </ac:spMkLst>
        </pc:spChg>
        <pc:spChg chg="mod">
          <ac:chgData name="Joshua Reid" userId="1c48cbcf-c66f-4a99-b420-78f8c0261361" providerId="ADAL" clId="{405ED8F9-6261-46AB-A20B-57B0D0A0A335}" dt="2025-09-16T14:36:36.488" v="14" actId="962"/>
          <ac:spMkLst>
            <pc:docMk/>
            <pc:sldMk cId="1094048570" sldId="315"/>
            <ac:spMk id="12" creationId="{0E230361-4985-48F8-28D1-585F88E4507E}"/>
          </ac:spMkLst>
        </pc:spChg>
        <pc:picChg chg="mod">
          <ac:chgData name="Joshua Reid" userId="1c48cbcf-c66f-4a99-b420-78f8c0261361" providerId="ADAL" clId="{405ED8F9-6261-46AB-A20B-57B0D0A0A335}" dt="2025-09-16T14:39:16.592" v="77" actId="962"/>
          <ac:picMkLst>
            <pc:docMk/>
            <pc:sldMk cId="1094048570" sldId="315"/>
            <ac:picMk id="11" creationId="{74106F3B-9AF3-1D9A-AE4C-B46031C6DEF0}"/>
          </ac:picMkLst>
        </pc:picChg>
      </pc:sldChg>
      <pc:sldChg chg="modSp mod">
        <pc:chgData name="Joshua Reid" userId="1c48cbcf-c66f-4a99-b420-78f8c0261361" providerId="ADAL" clId="{405ED8F9-6261-46AB-A20B-57B0D0A0A335}" dt="2025-09-16T14:45:33.006" v="210" actId="27636"/>
        <pc:sldMkLst>
          <pc:docMk/>
          <pc:sldMk cId="1532212287" sldId="316"/>
        </pc:sldMkLst>
        <pc:spChg chg="mod">
          <ac:chgData name="Joshua Reid" userId="1c48cbcf-c66f-4a99-b420-78f8c0261361" providerId="ADAL" clId="{405ED8F9-6261-46AB-A20B-57B0D0A0A335}" dt="2025-09-16T14:45:33.006" v="210" actId="27636"/>
          <ac:spMkLst>
            <pc:docMk/>
            <pc:sldMk cId="1532212287" sldId="316"/>
            <ac:spMk id="3" creationId="{00000000-0000-0000-0000-000000000000}"/>
          </ac:spMkLst>
        </pc:spChg>
        <pc:spChg chg="mod">
          <ac:chgData name="Joshua Reid" userId="1c48cbcf-c66f-4a99-b420-78f8c0261361" providerId="ADAL" clId="{405ED8F9-6261-46AB-A20B-57B0D0A0A335}" dt="2025-09-16T14:36:36.841" v="37" actId="962"/>
          <ac:spMkLst>
            <pc:docMk/>
            <pc:sldMk cId="1532212287" sldId="316"/>
            <ac:spMk id="4" creationId="{8BE0C701-89A7-D9AC-6EDC-D21A90A8946E}"/>
          </ac:spMkLst>
        </pc:spChg>
        <pc:picChg chg="mod">
          <ac:chgData name="Joshua Reid" userId="1c48cbcf-c66f-4a99-b420-78f8c0261361" providerId="ADAL" clId="{405ED8F9-6261-46AB-A20B-57B0D0A0A335}" dt="2025-09-16T14:41:23.452" v="129" actId="962"/>
          <ac:picMkLst>
            <pc:docMk/>
            <pc:sldMk cId="1532212287" sldId="316"/>
            <ac:picMk id="2" creationId="{4384483F-339D-468D-E83D-A3155E816698}"/>
          </ac:picMkLst>
        </pc:picChg>
      </pc:sldChg>
      <pc:sldChg chg="modSp mod">
        <pc:chgData name="Joshua Reid" userId="1c48cbcf-c66f-4a99-b420-78f8c0261361" providerId="ADAL" clId="{405ED8F9-6261-46AB-A20B-57B0D0A0A335}" dt="2025-09-16T14:44:54.582" v="191" actId="33553"/>
        <pc:sldMkLst>
          <pc:docMk/>
          <pc:sldMk cId="1711565397" sldId="317"/>
        </pc:sldMkLst>
        <pc:spChg chg="mod">
          <ac:chgData name="Joshua Reid" userId="1c48cbcf-c66f-4a99-b420-78f8c0261361" providerId="ADAL" clId="{405ED8F9-6261-46AB-A20B-57B0D0A0A335}" dt="2025-09-16T14:44:54.582" v="191" actId="33553"/>
          <ac:spMkLst>
            <pc:docMk/>
            <pc:sldMk cId="1711565397" sldId="317"/>
            <ac:spMk id="3" creationId="{00000000-0000-0000-0000-000000000000}"/>
          </ac:spMkLst>
        </pc:spChg>
        <pc:picChg chg="mod">
          <ac:chgData name="Joshua Reid" userId="1c48cbcf-c66f-4a99-b420-78f8c0261361" providerId="ADAL" clId="{405ED8F9-6261-46AB-A20B-57B0D0A0A335}" dt="2025-09-16T14:39:52.613" v="85" actId="962"/>
          <ac:picMkLst>
            <pc:docMk/>
            <pc:sldMk cId="1711565397" sldId="317"/>
            <ac:picMk id="12" creationId="{C65FA00A-BD42-1F73-5691-E1DED6AE6556}"/>
          </ac:picMkLst>
        </pc:picChg>
        <pc:picChg chg="mod">
          <ac:chgData name="Joshua Reid" userId="1c48cbcf-c66f-4a99-b420-78f8c0261361" providerId="ADAL" clId="{405ED8F9-6261-46AB-A20B-57B0D0A0A335}" dt="2025-09-16T14:39:55.184" v="87" actId="962"/>
          <ac:picMkLst>
            <pc:docMk/>
            <pc:sldMk cId="1711565397" sldId="317"/>
            <ac:picMk id="14" creationId="{F87E5F3A-DA78-A898-730D-F70B438645D3}"/>
          </ac:picMkLst>
        </pc:picChg>
        <pc:cxnChg chg="mod">
          <ac:chgData name="Joshua Reid" userId="1c48cbcf-c66f-4a99-b420-78f8c0261361" providerId="ADAL" clId="{405ED8F9-6261-46AB-A20B-57B0D0A0A335}" dt="2025-09-16T14:36:36.577" v="17" actId="962"/>
          <ac:cxnSpMkLst>
            <pc:docMk/>
            <pc:sldMk cId="1711565397" sldId="317"/>
            <ac:cxnSpMk id="19" creationId="{616A228D-73BD-F60F-84F3-951918C7D180}"/>
          </ac:cxnSpMkLst>
        </pc:cxnChg>
        <pc:cxnChg chg="mod">
          <ac:chgData name="Joshua Reid" userId="1c48cbcf-c66f-4a99-b420-78f8c0261361" providerId="ADAL" clId="{405ED8F9-6261-46AB-A20B-57B0D0A0A335}" dt="2025-09-16T14:36:36.590" v="18" actId="962"/>
          <ac:cxnSpMkLst>
            <pc:docMk/>
            <pc:sldMk cId="1711565397" sldId="317"/>
            <ac:cxnSpMk id="24" creationId="{2F981922-0E65-1F0B-D72E-FA70BD15D624}"/>
          </ac:cxnSpMkLst>
        </pc:cxnChg>
        <pc:cxnChg chg="mod">
          <ac:chgData name="Joshua Reid" userId="1c48cbcf-c66f-4a99-b420-78f8c0261361" providerId="ADAL" clId="{405ED8F9-6261-46AB-A20B-57B0D0A0A335}" dt="2025-09-16T14:36:36.600" v="19" actId="962"/>
          <ac:cxnSpMkLst>
            <pc:docMk/>
            <pc:sldMk cId="1711565397" sldId="317"/>
            <ac:cxnSpMk id="26" creationId="{C64637D0-843A-16B2-0DFC-C99987184808}"/>
          </ac:cxnSpMkLst>
        </pc:cxnChg>
      </pc:sldChg>
      <pc:sldChg chg="modSp mod">
        <pc:chgData name="Joshua Reid" userId="1c48cbcf-c66f-4a99-b420-78f8c0261361" providerId="ADAL" clId="{405ED8F9-6261-46AB-A20B-57B0D0A0A335}" dt="2025-09-16T14:44:55.928" v="192" actId="33553"/>
        <pc:sldMkLst>
          <pc:docMk/>
          <pc:sldMk cId="910130212" sldId="318"/>
        </pc:sldMkLst>
        <pc:spChg chg="mod">
          <ac:chgData name="Joshua Reid" userId="1c48cbcf-c66f-4a99-b420-78f8c0261361" providerId="ADAL" clId="{405ED8F9-6261-46AB-A20B-57B0D0A0A335}" dt="2025-09-16T14:44:55.928" v="192" actId="33553"/>
          <ac:spMkLst>
            <pc:docMk/>
            <pc:sldMk cId="910130212" sldId="318"/>
            <ac:spMk id="3" creationId="{00000000-0000-0000-0000-000000000000}"/>
          </ac:spMkLst>
        </pc:spChg>
        <pc:picChg chg="mod">
          <ac:chgData name="Joshua Reid" userId="1c48cbcf-c66f-4a99-b420-78f8c0261361" providerId="ADAL" clId="{405ED8F9-6261-46AB-A20B-57B0D0A0A335}" dt="2025-09-16T14:39:58.857" v="89" actId="962"/>
          <ac:picMkLst>
            <pc:docMk/>
            <pc:sldMk cId="910130212" sldId="318"/>
            <ac:picMk id="4" creationId="{5A9E1A08-8557-CC1E-2716-D516EA9AED0B}"/>
          </ac:picMkLst>
        </pc:picChg>
        <pc:picChg chg="mod">
          <ac:chgData name="Joshua Reid" userId="1c48cbcf-c66f-4a99-b420-78f8c0261361" providerId="ADAL" clId="{405ED8F9-6261-46AB-A20B-57B0D0A0A335}" dt="2025-09-16T14:40:00.838" v="91" actId="962"/>
          <ac:picMkLst>
            <pc:docMk/>
            <pc:sldMk cId="910130212" sldId="318"/>
            <ac:picMk id="6" creationId="{B8DFA2A8-3385-020A-CF0D-63A01DDAF4E2}"/>
          </ac:picMkLst>
        </pc:picChg>
        <pc:picChg chg="mod">
          <ac:chgData name="Joshua Reid" userId="1c48cbcf-c66f-4a99-b420-78f8c0261361" providerId="ADAL" clId="{405ED8F9-6261-46AB-A20B-57B0D0A0A335}" dt="2025-09-16T14:40:03.123" v="93" actId="962"/>
          <ac:picMkLst>
            <pc:docMk/>
            <pc:sldMk cId="910130212" sldId="318"/>
            <ac:picMk id="8" creationId="{7F41A6E1-C683-2380-007E-82ABD12E2EEC}"/>
          </ac:picMkLst>
        </pc:picChg>
        <pc:picChg chg="mod">
          <ac:chgData name="Joshua Reid" userId="1c48cbcf-c66f-4a99-b420-78f8c0261361" providerId="ADAL" clId="{405ED8F9-6261-46AB-A20B-57B0D0A0A335}" dt="2025-09-16T14:40:04.906" v="95" actId="962"/>
          <ac:picMkLst>
            <pc:docMk/>
            <pc:sldMk cId="910130212" sldId="318"/>
            <ac:picMk id="10" creationId="{ACF7172B-08BE-D60D-E064-FD4DC7191F14}"/>
          </ac:picMkLst>
        </pc:picChg>
      </pc:sldChg>
      <pc:sldChg chg="modSp mod">
        <pc:chgData name="Joshua Reid" userId="1c48cbcf-c66f-4a99-b420-78f8c0261361" providerId="ADAL" clId="{405ED8F9-6261-46AB-A20B-57B0D0A0A335}" dt="2025-09-16T14:44:57.149" v="193" actId="33553"/>
        <pc:sldMkLst>
          <pc:docMk/>
          <pc:sldMk cId="2956780432" sldId="319"/>
        </pc:sldMkLst>
        <pc:spChg chg="mod">
          <ac:chgData name="Joshua Reid" userId="1c48cbcf-c66f-4a99-b420-78f8c0261361" providerId="ADAL" clId="{405ED8F9-6261-46AB-A20B-57B0D0A0A335}" dt="2025-09-16T14:44:57.149" v="193" actId="33553"/>
          <ac:spMkLst>
            <pc:docMk/>
            <pc:sldMk cId="2956780432" sldId="319"/>
            <ac:spMk id="3" creationId="{00000000-0000-0000-0000-000000000000}"/>
          </ac:spMkLst>
        </pc:spChg>
        <pc:picChg chg="mod">
          <ac:chgData name="Joshua Reid" userId="1c48cbcf-c66f-4a99-b420-78f8c0261361" providerId="ADAL" clId="{405ED8F9-6261-46AB-A20B-57B0D0A0A335}" dt="2025-09-16T14:40:08.917" v="97" actId="962"/>
          <ac:picMkLst>
            <pc:docMk/>
            <pc:sldMk cId="2956780432" sldId="319"/>
            <ac:picMk id="5" creationId="{0DDA01D5-B842-D9CD-62A2-9847D5163E5D}"/>
          </ac:picMkLst>
        </pc:picChg>
      </pc:sldChg>
      <pc:sldChg chg="modSp mod">
        <pc:chgData name="Joshua Reid" userId="1c48cbcf-c66f-4a99-b420-78f8c0261361" providerId="ADAL" clId="{405ED8F9-6261-46AB-A20B-57B0D0A0A335}" dt="2025-09-16T14:44:59.268" v="194" actId="33553"/>
        <pc:sldMkLst>
          <pc:docMk/>
          <pc:sldMk cId="3880074152" sldId="320"/>
        </pc:sldMkLst>
        <pc:spChg chg="mod">
          <ac:chgData name="Joshua Reid" userId="1c48cbcf-c66f-4a99-b420-78f8c0261361" providerId="ADAL" clId="{405ED8F9-6261-46AB-A20B-57B0D0A0A335}" dt="2025-09-16T14:44:59.268" v="194" actId="33553"/>
          <ac:spMkLst>
            <pc:docMk/>
            <pc:sldMk cId="3880074152" sldId="320"/>
            <ac:spMk id="3" creationId="{00000000-0000-0000-0000-000000000000}"/>
          </ac:spMkLst>
        </pc:spChg>
        <pc:picChg chg="mod">
          <ac:chgData name="Joshua Reid" userId="1c48cbcf-c66f-4a99-b420-78f8c0261361" providerId="ADAL" clId="{405ED8F9-6261-46AB-A20B-57B0D0A0A335}" dt="2025-09-16T14:40:12.108" v="99" actId="962"/>
          <ac:picMkLst>
            <pc:docMk/>
            <pc:sldMk cId="3880074152" sldId="320"/>
            <ac:picMk id="4" creationId="{91CBF962-9DA1-4344-7CC7-5206C8049654}"/>
          </ac:picMkLst>
        </pc:picChg>
        <pc:picChg chg="mod">
          <ac:chgData name="Joshua Reid" userId="1c48cbcf-c66f-4a99-b420-78f8c0261361" providerId="ADAL" clId="{405ED8F9-6261-46AB-A20B-57B0D0A0A335}" dt="2025-09-16T14:40:13.853" v="101" actId="962"/>
          <ac:picMkLst>
            <pc:docMk/>
            <pc:sldMk cId="3880074152" sldId="320"/>
            <ac:picMk id="7" creationId="{31A5E8D3-F060-DAD3-DE38-9CD7A41C2259}"/>
          </ac:picMkLst>
        </pc:picChg>
        <pc:picChg chg="mod">
          <ac:chgData name="Joshua Reid" userId="1c48cbcf-c66f-4a99-b420-78f8c0261361" providerId="ADAL" clId="{405ED8F9-6261-46AB-A20B-57B0D0A0A335}" dt="2025-09-16T14:40:15.467" v="103" actId="962"/>
          <ac:picMkLst>
            <pc:docMk/>
            <pc:sldMk cId="3880074152" sldId="320"/>
            <ac:picMk id="9" creationId="{047D311C-87A6-3986-BD7A-7A6F1D490EBD}"/>
          </ac:picMkLst>
        </pc:picChg>
      </pc:sldChg>
      <pc:sldChg chg="modSp mod">
        <pc:chgData name="Joshua Reid" userId="1c48cbcf-c66f-4a99-b420-78f8c0261361" providerId="ADAL" clId="{405ED8F9-6261-46AB-A20B-57B0D0A0A335}" dt="2025-09-16T14:45:02.084" v="196" actId="33553"/>
        <pc:sldMkLst>
          <pc:docMk/>
          <pc:sldMk cId="1057826586" sldId="321"/>
        </pc:sldMkLst>
        <pc:spChg chg="mod">
          <ac:chgData name="Joshua Reid" userId="1c48cbcf-c66f-4a99-b420-78f8c0261361" providerId="ADAL" clId="{405ED8F9-6261-46AB-A20B-57B0D0A0A335}" dt="2025-09-16T14:45:02.084" v="196" actId="33553"/>
          <ac:spMkLst>
            <pc:docMk/>
            <pc:sldMk cId="1057826586" sldId="321"/>
            <ac:spMk id="3" creationId="{00000000-0000-0000-0000-000000000000}"/>
          </ac:spMkLst>
        </pc:spChg>
        <pc:picChg chg="mod">
          <ac:chgData name="Joshua Reid" userId="1c48cbcf-c66f-4a99-b420-78f8c0261361" providerId="ADAL" clId="{405ED8F9-6261-46AB-A20B-57B0D0A0A335}" dt="2025-09-16T14:40:27.437" v="109" actId="962"/>
          <ac:picMkLst>
            <pc:docMk/>
            <pc:sldMk cId="1057826586" sldId="321"/>
            <ac:picMk id="5" creationId="{C3E0D079-54D8-B419-1788-FFFDCCC00133}"/>
          </ac:picMkLst>
        </pc:picChg>
        <pc:picChg chg="mod">
          <ac:chgData name="Joshua Reid" userId="1c48cbcf-c66f-4a99-b420-78f8c0261361" providerId="ADAL" clId="{405ED8F9-6261-46AB-A20B-57B0D0A0A335}" dt="2025-09-16T14:40:28.810" v="111" actId="962"/>
          <ac:picMkLst>
            <pc:docMk/>
            <pc:sldMk cId="1057826586" sldId="321"/>
            <ac:picMk id="8" creationId="{5438AA92-9D9E-F3AE-C7B8-4ABAFB3811DE}"/>
          </ac:picMkLst>
        </pc:picChg>
      </pc:sldChg>
      <pc:sldChg chg="modSp mod">
        <pc:chgData name="Joshua Reid" userId="1c48cbcf-c66f-4a99-b420-78f8c0261361" providerId="ADAL" clId="{405ED8F9-6261-46AB-A20B-57B0D0A0A335}" dt="2025-09-16T14:45:00.710" v="195" actId="33553"/>
        <pc:sldMkLst>
          <pc:docMk/>
          <pc:sldMk cId="300721876" sldId="322"/>
        </pc:sldMkLst>
        <pc:spChg chg="mod">
          <ac:chgData name="Joshua Reid" userId="1c48cbcf-c66f-4a99-b420-78f8c0261361" providerId="ADAL" clId="{405ED8F9-6261-46AB-A20B-57B0D0A0A335}" dt="2025-09-16T14:45:00.710" v="195" actId="33553"/>
          <ac:spMkLst>
            <pc:docMk/>
            <pc:sldMk cId="300721876" sldId="322"/>
            <ac:spMk id="3" creationId="{00000000-0000-0000-0000-000000000000}"/>
          </ac:spMkLst>
        </pc:spChg>
        <pc:picChg chg="mod">
          <ac:chgData name="Joshua Reid" userId="1c48cbcf-c66f-4a99-b420-78f8c0261361" providerId="ADAL" clId="{405ED8F9-6261-46AB-A20B-57B0D0A0A335}" dt="2025-09-16T14:40:22.842" v="105" actId="962"/>
          <ac:picMkLst>
            <pc:docMk/>
            <pc:sldMk cId="300721876" sldId="322"/>
            <ac:picMk id="5" creationId="{85322367-9297-253C-3A0B-14C4B9625961}"/>
          </ac:picMkLst>
        </pc:picChg>
        <pc:picChg chg="mod">
          <ac:chgData name="Joshua Reid" userId="1c48cbcf-c66f-4a99-b420-78f8c0261361" providerId="ADAL" clId="{405ED8F9-6261-46AB-A20B-57B0D0A0A335}" dt="2025-09-16T14:40:24.569" v="107" actId="962"/>
          <ac:picMkLst>
            <pc:docMk/>
            <pc:sldMk cId="300721876" sldId="322"/>
            <ac:picMk id="8" creationId="{F6DFA2A8-CCC7-B2B9-5864-E1A6B3E92D01}"/>
          </ac:picMkLst>
        </pc:picChg>
      </pc:sldChg>
      <pc:sldChg chg="modSp mod">
        <pc:chgData name="Joshua Reid" userId="1c48cbcf-c66f-4a99-b420-78f8c0261361" providerId="ADAL" clId="{405ED8F9-6261-46AB-A20B-57B0D0A0A335}" dt="2025-09-16T14:45:03.216" v="197" actId="33553"/>
        <pc:sldMkLst>
          <pc:docMk/>
          <pc:sldMk cId="2608474031" sldId="323"/>
        </pc:sldMkLst>
        <pc:spChg chg="mod">
          <ac:chgData name="Joshua Reid" userId="1c48cbcf-c66f-4a99-b420-78f8c0261361" providerId="ADAL" clId="{405ED8F9-6261-46AB-A20B-57B0D0A0A335}" dt="2025-09-16T14:45:03.216" v="197" actId="33553"/>
          <ac:spMkLst>
            <pc:docMk/>
            <pc:sldMk cId="2608474031" sldId="323"/>
            <ac:spMk id="3" creationId="{00000000-0000-0000-0000-000000000000}"/>
          </ac:spMkLst>
        </pc:spChg>
        <pc:picChg chg="mod">
          <ac:chgData name="Joshua Reid" userId="1c48cbcf-c66f-4a99-b420-78f8c0261361" providerId="ADAL" clId="{405ED8F9-6261-46AB-A20B-57B0D0A0A335}" dt="2025-09-16T14:40:37.387" v="115" actId="962"/>
          <ac:picMkLst>
            <pc:docMk/>
            <pc:sldMk cId="2608474031" sldId="323"/>
            <ac:picMk id="4" creationId="{C9E06683-2779-8D18-1879-962F962272DB}"/>
          </ac:picMkLst>
        </pc:picChg>
        <pc:picChg chg="mod">
          <ac:chgData name="Joshua Reid" userId="1c48cbcf-c66f-4a99-b420-78f8c0261361" providerId="ADAL" clId="{405ED8F9-6261-46AB-A20B-57B0D0A0A335}" dt="2025-09-16T14:40:30.115" v="113" actId="962"/>
          <ac:picMkLst>
            <pc:docMk/>
            <pc:sldMk cId="2608474031" sldId="323"/>
            <ac:picMk id="12" creationId="{8FB5FE4C-7725-77BC-0BDA-5E593C33C9BF}"/>
          </ac:picMkLst>
        </pc:picChg>
      </pc:sldChg>
      <pc:sldChg chg="modSp mod">
        <pc:chgData name="Joshua Reid" userId="1c48cbcf-c66f-4a99-b420-78f8c0261361" providerId="ADAL" clId="{405ED8F9-6261-46AB-A20B-57B0D0A0A335}" dt="2025-09-16T14:45:04.474" v="198" actId="33553"/>
        <pc:sldMkLst>
          <pc:docMk/>
          <pc:sldMk cId="1459745209" sldId="324"/>
        </pc:sldMkLst>
        <pc:spChg chg="mod">
          <ac:chgData name="Joshua Reid" userId="1c48cbcf-c66f-4a99-b420-78f8c0261361" providerId="ADAL" clId="{405ED8F9-6261-46AB-A20B-57B0D0A0A335}" dt="2025-09-16T14:45:04.474" v="198" actId="33553"/>
          <ac:spMkLst>
            <pc:docMk/>
            <pc:sldMk cId="1459745209" sldId="324"/>
            <ac:spMk id="3" creationId="{00000000-0000-0000-0000-000000000000}"/>
          </ac:spMkLst>
        </pc:spChg>
        <pc:picChg chg="mod">
          <ac:chgData name="Joshua Reid" userId="1c48cbcf-c66f-4a99-b420-78f8c0261361" providerId="ADAL" clId="{405ED8F9-6261-46AB-A20B-57B0D0A0A335}" dt="2025-09-16T14:40:45.722" v="117" actId="962"/>
          <ac:picMkLst>
            <pc:docMk/>
            <pc:sldMk cId="1459745209" sldId="324"/>
            <ac:picMk id="5" creationId="{B5236561-0D22-0BF6-A8FA-170EB75A4225}"/>
          </ac:picMkLst>
        </pc:picChg>
        <pc:picChg chg="mod">
          <ac:chgData name="Joshua Reid" userId="1c48cbcf-c66f-4a99-b420-78f8c0261361" providerId="ADAL" clId="{405ED8F9-6261-46AB-A20B-57B0D0A0A335}" dt="2025-09-16T14:40:51.183" v="119" actId="962"/>
          <ac:picMkLst>
            <pc:docMk/>
            <pc:sldMk cId="1459745209" sldId="324"/>
            <ac:picMk id="8" creationId="{47D9C5C5-8A6F-5414-3B82-323627C946F6}"/>
          </ac:picMkLst>
        </pc:picChg>
      </pc:sldChg>
      <pc:sldChg chg="modSp mod">
        <pc:chgData name="Joshua Reid" userId="1c48cbcf-c66f-4a99-b420-78f8c0261361" providerId="ADAL" clId="{405ED8F9-6261-46AB-A20B-57B0D0A0A335}" dt="2025-09-16T14:45:05.735" v="199" actId="33553"/>
        <pc:sldMkLst>
          <pc:docMk/>
          <pc:sldMk cId="536508106" sldId="325"/>
        </pc:sldMkLst>
        <pc:spChg chg="mod">
          <ac:chgData name="Joshua Reid" userId="1c48cbcf-c66f-4a99-b420-78f8c0261361" providerId="ADAL" clId="{405ED8F9-6261-46AB-A20B-57B0D0A0A335}" dt="2025-09-16T14:45:05.735" v="199" actId="33553"/>
          <ac:spMkLst>
            <pc:docMk/>
            <pc:sldMk cId="536508106" sldId="325"/>
            <ac:spMk id="4" creationId="{EE05B4F3-7839-C258-295D-32B7C31F099F}"/>
          </ac:spMkLst>
        </pc:spChg>
        <pc:spChg chg="mod">
          <ac:chgData name="Joshua Reid" userId="1c48cbcf-c66f-4a99-b420-78f8c0261361" providerId="ADAL" clId="{405ED8F9-6261-46AB-A20B-57B0D0A0A335}" dt="2025-09-16T14:36:36.646" v="20" actId="962"/>
          <ac:spMkLst>
            <pc:docMk/>
            <pc:sldMk cId="536508106" sldId="325"/>
            <ac:spMk id="8" creationId="{460F9656-6675-E9BB-030F-457F526A84D3}"/>
          </ac:spMkLst>
        </pc:spChg>
        <pc:spChg chg="mod">
          <ac:chgData name="Joshua Reid" userId="1c48cbcf-c66f-4a99-b420-78f8c0261361" providerId="ADAL" clId="{405ED8F9-6261-46AB-A20B-57B0D0A0A335}" dt="2025-09-16T14:36:36.646" v="21" actId="962"/>
          <ac:spMkLst>
            <pc:docMk/>
            <pc:sldMk cId="536508106" sldId="325"/>
            <ac:spMk id="9" creationId="{44495948-9E9E-4E98-A46C-41C17C1E7491}"/>
          </ac:spMkLst>
        </pc:spChg>
        <pc:picChg chg="mod">
          <ac:chgData name="Joshua Reid" userId="1c48cbcf-c66f-4a99-b420-78f8c0261361" providerId="ADAL" clId="{405ED8F9-6261-46AB-A20B-57B0D0A0A335}" dt="2025-09-16T14:41:01.243" v="121" actId="962"/>
          <ac:picMkLst>
            <pc:docMk/>
            <pc:sldMk cId="536508106" sldId="325"/>
            <ac:picMk id="7" creationId="{F6DE0194-123A-04ED-703C-D19E2C6C056B}"/>
          </ac:picMkLst>
        </pc:picChg>
      </pc:sldChg>
      <pc:sldChg chg="modSp mod">
        <pc:chgData name="Joshua Reid" userId="1c48cbcf-c66f-4a99-b420-78f8c0261361" providerId="ADAL" clId="{405ED8F9-6261-46AB-A20B-57B0D0A0A335}" dt="2025-09-16T14:45:28.190" v="206" actId="33553"/>
        <pc:sldMkLst>
          <pc:docMk/>
          <pc:sldMk cId="1469219568" sldId="326"/>
        </pc:sldMkLst>
        <pc:spChg chg="mod">
          <ac:chgData name="Joshua Reid" userId="1c48cbcf-c66f-4a99-b420-78f8c0261361" providerId="ADAL" clId="{405ED8F9-6261-46AB-A20B-57B0D0A0A335}" dt="2025-09-16T14:45:28.190" v="206" actId="33553"/>
          <ac:spMkLst>
            <pc:docMk/>
            <pc:sldMk cId="1469219568" sldId="326"/>
            <ac:spMk id="3" creationId="{00000000-0000-0000-0000-000000000000}"/>
          </ac:spMkLst>
        </pc:spChg>
        <pc:spChg chg="mod">
          <ac:chgData name="Joshua Reid" userId="1c48cbcf-c66f-4a99-b420-78f8c0261361" providerId="ADAL" clId="{405ED8F9-6261-46AB-A20B-57B0D0A0A335}" dt="2025-09-16T14:36:36.823" v="36" actId="962"/>
          <ac:spMkLst>
            <pc:docMk/>
            <pc:sldMk cId="1469219568" sldId="326"/>
            <ac:spMk id="5" creationId="{5B80E08A-6B2A-B6BC-F38A-C743697B2AEB}"/>
          </ac:spMkLst>
        </pc:spChg>
        <pc:picChg chg="mod">
          <ac:chgData name="Joshua Reid" userId="1c48cbcf-c66f-4a99-b420-78f8c0261361" providerId="ADAL" clId="{405ED8F9-6261-46AB-A20B-57B0D0A0A335}" dt="2025-09-16T14:41:06.973" v="123" actId="962"/>
          <ac:picMkLst>
            <pc:docMk/>
            <pc:sldMk cId="1469219568" sldId="326"/>
            <ac:picMk id="4" creationId="{3C72CFDD-262B-D4BA-990F-6B77E864306C}"/>
          </ac:picMkLst>
        </pc:picChg>
      </pc:sldChg>
      <pc:sldChg chg="modSp mod">
        <pc:chgData name="Joshua Reid" userId="1c48cbcf-c66f-4a99-b420-78f8c0261361" providerId="ADAL" clId="{405ED8F9-6261-46AB-A20B-57B0D0A0A335}" dt="2025-09-16T14:45:30.184" v="207" actId="33553"/>
        <pc:sldMkLst>
          <pc:docMk/>
          <pc:sldMk cId="1400973753" sldId="327"/>
        </pc:sldMkLst>
        <pc:spChg chg="mod">
          <ac:chgData name="Joshua Reid" userId="1c48cbcf-c66f-4a99-b420-78f8c0261361" providerId="ADAL" clId="{405ED8F9-6261-46AB-A20B-57B0D0A0A335}" dt="2025-09-16T14:45:30.184" v="207" actId="33553"/>
          <ac:spMkLst>
            <pc:docMk/>
            <pc:sldMk cId="1400973753" sldId="327"/>
            <ac:spMk id="3" creationId="{00000000-0000-0000-0000-000000000000}"/>
          </ac:spMkLst>
        </pc:spChg>
        <pc:picChg chg="mod">
          <ac:chgData name="Joshua Reid" userId="1c48cbcf-c66f-4a99-b420-78f8c0261361" providerId="ADAL" clId="{405ED8F9-6261-46AB-A20B-57B0D0A0A335}" dt="2025-09-16T14:41:12.613" v="125" actId="962"/>
          <ac:picMkLst>
            <pc:docMk/>
            <pc:sldMk cId="1400973753" sldId="327"/>
            <ac:picMk id="6" creationId="{8CEF7513-DA11-EBF7-3979-39880542D311}"/>
          </ac:picMkLst>
        </pc:picChg>
        <pc:picChg chg="mod">
          <ac:chgData name="Joshua Reid" userId="1c48cbcf-c66f-4a99-b420-78f8c0261361" providerId="ADAL" clId="{405ED8F9-6261-46AB-A20B-57B0D0A0A335}" dt="2025-09-16T14:41:18.690" v="127" actId="962"/>
          <ac:picMkLst>
            <pc:docMk/>
            <pc:sldMk cId="1400973753" sldId="327"/>
            <ac:picMk id="8" creationId="{C6BC2D20-E3BE-A7FF-8CCE-B26C51D56D03}"/>
          </ac:picMkLst>
        </pc:picChg>
      </pc:sldChg>
      <pc:sldChg chg="modSp mod">
        <pc:chgData name="Joshua Reid" userId="1c48cbcf-c66f-4a99-b420-78f8c0261361" providerId="ADAL" clId="{405ED8F9-6261-46AB-A20B-57B0D0A0A335}" dt="2025-09-16T14:45:34.254" v="211" actId="33553"/>
        <pc:sldMkLst>
          <pc:docMk/>
          <pc:sldMk cId="3828929848" sldId="328"/>
        </pc:sldMkLst>
        <pc:spChg chg="mod">
          <ac:chgData name="Joshua Reid" userId="1c48cbcf-c66f-4a99-b420-78f8c0261361" providerId="ADAL" clId="{405ED8F9-6261-46AB-A20B-57B0D0A0A335}" dt="2025-09-16T14:45:34.254" v="211" actId="33553"/>
          <ac:spMkLst>
            <pc:docMk/>
            <pc:sldMk cId="3828929848" sldId="328"/>
            <ac:spMk id="3" creationId="{00000000-0000-0000-0000-000000000000}"/>
          </ac:spMkLst>
        </pc:spChg>
        <pc:spChg chg="mod">
          <ac:chgData name="Joshua Reid" userId="1c48cbcf-c66f-4a99-b420-78f8c0261361" providerId="ADAL" clId="{405ED8F9-6261-46AB-A20B-57B0D0A0A335}" dt="2025-09-16T14:36:36.870" v="38" actId="962"/>
          <ac:spMkLst>
            <pc:docMk/>
            <pc:sldMk cId="3828929848" sldId="328"/>
            <ac:spMk id="9" creationId="{B46823F8-9C55-FF55-70EF-092F7FDE7BFE}"/>
          </ac:spMkLst>
        </pc:spChg>
        <pc:picChg chg="mod">
          <ac:chgData name="Joshua Reid" userId="1c48cbcf-c66f-4a99-b420-78f8c0261361" providerId="ADAL" clId="{405ED8F9-6261-46AB-A20B-57B0D0A0A335}" dt="2025-09-16T14:41:28.946" v="131" actId="962"/>
          <ac:picMkLst>
            <pc:docMk/>
            <pc:sldMk cId="3828929848" sldId="328"/>
            <ac:picMk id="4" creationId="{F23F8202-2A08-F67C-3982-DB93A27B655C}"/>
          </ac:picMkLst>
        </pc:picChg>
        <pc:picChg chg="mod">
          <ac:chgData name="Joshua Reid" userId="1c48cbcf-c66f-4a99-b420-78f8c0261361" providerId="ADAL" clId="{405ED8F9-6261-46AB-A20B-57B0D0A0A335}" dt="2025-09-16T14:41:31.178" v="133" actId="962"/>
          <ac:picMkLst>
            <pc:docMk/>
            <pc:sldMk cId="3828929848" sldId="328"/>
            <ac:picMk id="6" creationId="{11E9CD09-5028-A0A7-D0A2-F4AF03B56F8E}"/>
          </ac:picMkLst>
        </pc:picChg>
      </pc:sldChg>
      <pc:sldChg chg="modSp mod">
        <pc:chgData name="Joshua Reid" userId="1c48cbcf-c66f-4a99-b420-78f8c0261361" providerId="ADAL" clId="{405ED8F9-6261-46AB-A20B-57B0D0A0A335}" dt="2025-09-16T14:45:37.973" v="212" actId="33553"/>
        <pc:sldMkLst>
          <pc:docMk/>
          <pc:sldMk cId="2030349641" sldId="329"/>
        </pc:sldMkLst>
        <pc:spChg chg="mod">
          <ac:chgData name="Joshua Reid" userId="1c48cbcf-c66f-4a99-b420-78f8c0261361" providerId="ADAL" clId="{405ED8F9-6261-46AB-A20B-57B0D0A0A335}" dt="2025-09-16T14:45:37.973" v="212" actId="33553"/>
          <ac:spMkLst>
            <pc:docMk/>
            <pc:sldMk cId="2030349641" sldId="329"/>
            <ac:spMk id="3" creationId="{00000000-0000-0000-0000-000000000000}"/>
          </ac:spMkLst>
        </pc:spChg>
        <pc:spChg chg="mod">
          <ac:chgData name="Joshua Reid" userId="1c48cbcf-c66f-4a99-b420-78f8c0261361" providerId="ADAL" clId="{405ED8F9-6261-46AB-A20B-57B0D0A0A335}" dt="2025-09-16T14:36:36.885" v="39" actId="962"/>
          <ac:spMkLst>
            <pc:docMk/>
            <pc:sldMk cId="2030349641" sldId="329"/>
            <ac:spMk id="9" creationId="{FDEA7767-E973-4023-0A83-D542C2EC52DE}"/>
          </ac:spMkLst>
        </pc:spChg>
        <pc:spChg chg="mod">
          <ac:chgData name="Joshua Reid" userId="1c48cbcf-c66f-4a99-b420-78f8c0261361" providerId="ADAL" clId="{405ED8F9-6261-46AB-A20B-57B0D0A0A335}" dt="2025-09-16T14:36:36.895" v="40" actId="962"/>
          <ac:spMkLst>
            <pc:docMk/>
            <pc:sldMk cId="2030349641" sldId="329"/>
            <ac:spMk id="11" creationId="{28CFC967-B89F-7FD7-92DC-26A1EE4664D3}"/>
          </ac:spMkLst>
        </pc:spChg>
        <pc:picChg chg="mod">
          <ac:chgData name="Joshua Reid" userId="1c48cbcf-c66f-4a99-b420-78f8c0261361" providerId="ADAL" clId="{405ED8F9-6261-46AB-A20B-57B0D0A0A335}" dt="2025-09-16T14:41:39.760" v="135" actId="962"/>
          <ac:picMkLst>
            <pc:docMk/>
            <pc:sldMk cId="2030349641" sldId="329"/>
            <ac:picMk id="6" creationId="{8C6D0810-2510-C28C-DA65-993350A7FD27}"/>
          </ac:picMkLst>
        </pc:picChg>
      </pc:sldChg>
      <pc:sldChg chg="modSp mod">
        <pc:chgData name="Joshua Reid" userId="1c48cbcf-c66f-4a99-b420-78f8c0261361" providerId="ADAL" clId="{405ED8F9-6261-46AB-A20B-57B0D0A0A335}" dt="2025-09-16T14:44:53.674" v="190" actId="27636"/>
        <pc:sldMkLst>
          <pc:docMk/>
          <pc:sldMk cId="569641545" sldId="330"/>
        </pc:sldMkLst>
        <pc:spChg chg="mod">
          <ac:chgData name="Joshua Reid" userId="1c48cbcf-c66f-4a99-b420-78f8c0261361" providerId="ADAL" clId="{405ED8F9-6261-46AB-A20B-57B0D0A0A335}" dt="2025-09-16T14:44:53.674" v="190" actId="27636"/>
          <ac:spMkLst>
            <pc:docMk/>
            <pc:sldMk cId="569641545" sldId="330"/>
            <ac:spMk id="3" creationId="{00000000-0000-0000-0000-000000000000}"/>
          </ac:spMkLst>
        </pc:spChg>
        <pc:spChg chg="mod">
          <ac:chgData name="Joshua Reid" userId="1c48cbcf-c66f-4a99-b420-78f8c0261361" providerId="ADAL" clId="{405ED8F9-6261-46AB-A20B-57B0D0A0A335}" dt="2025-09-16T14:36:36.519" v="15" actId="962"/>
          <ac:spMkLst>
            <pc:docMk/>
            <pc:sldMk cId="569641545" sldId="330"/>
            <ac:spMk id="8" creationId="{3B66CF5A-8670-FDD3-A574-6255C495B6BA}"/>
          </ac:spMkLst>
        </pc:spChg>
        <pc:spChg chg="mod">
          <ac:chgData name="Joshua Reid" userId="1c48cbcf-c66f-4a99-b420-78f8c0261361" providerId="ADAL" clId="{405ED8F9-6261-46AB-A20B-57B0D0A0A335}" dt="2025-09-16T14:36:36.524" v="16" actId="962"/>
          <ac:spMkLst>
            <pc:docMk/>
            <pc:sldMk cId="569641545" sldId="330"/>
            <ac:spMk id="9" creationId="{14478FCD-F0EF-4A91-8F33-DC229C59EA67}"/>
          </ac:spMkLst>
        </pc:spChg>
        <pc:picChg chg="mod">
          <ac:chgData name="Joshua Reid" userId="1c48cbcf-c66f-4a99-b420-78f8c0261361" providerId="ADAL" clId="{405ED8F9-6261-46AB-A20B-57B0D0A0A335}" dt="2025-09-16T14:39:43.131" v="83" actId="962"/>
          <ac:picMkLst>
            <pc:docMk/>
            <pc:sldMk cId="569641545" sldId="330"/>
            <ac:picMk id="7" creationId="{F9EFE0AE-10D8-980B-63E5-6A79A5E8EDD3}"/>
          </ac:picMkLst>
        </pc:picChg>
      </pc:sldChg>
      <pc:sldChg chg="modSp mod">
        <pc:chgData name="Joshua Reid" userId="1c48cbcf-c66f-4a99-b420-78f8c0261361" providerId="ADAL" clId="{405ED8F9-6261-46AB-A20B-57B0D0A0A335}" dt="2025-09-16T14:44:50.910" v="187" actId="33553"/>
        <pc:sldMkLst>
          <pc:docMk/>
          <pc:sldMk cId="4001176042" sldId="331"/>
        </pc:sldMkLst>
        <pc:spChg chg="mod">
          <ac:chgData name="Joshua Reid" userId="1c48cbcf-c66f-4a99-b420-78f8c0261361" providerId="ADAL" clId="{405ED8F9-6261-46AB-A20B-57B0D0A0A335}" dt="2025-09-16T14:44:50.910" v="187" actId="33553"/>
          <ac:spMkLst>
            <pc:docMk/>
            <pc:sldMk cId="4001176042" sldId="331"/>
            <ac:spMk id="3" creationId="{00000000-0000-0000-0000-000000000000}"/>
          </ac:spMkLst>
        </pc:spChg>
        <pc:picChg chg="mod">
          <ac:chgData name="Joshua Reid" userId="1c48cbcf-c66f-4a99-b420-78f8c0261361" providerId="ADAL" clId="{405ED8F9-6261-46AB-A20B-57B0D0A0A335}" dt="2025-09-16T14:39:20.817" v="79" actId="962"/>
          <ac:picMkLst>
            <pc:docMk/>
            <pc:sldMk cId="4001176042" sldId="331"/>
            <ac:picMk id="4" creationId="{93164188-E817-5931-7838-20C680F8DA36}"/>
          </ac:picMkLst>
        </pc:picChg>
        <pc:picChg chg="mod">
          <ac:chgData name="Joshua Reid" userId="1c48cbcf-c66f-4a99-b420-78f8c0261361" providerId="ADAL" clId="{405ED8F9-6261-46AB-A20B-57B0D0A0A335}" dt="2025-09-16T14:39:30.200" v="81" actId="962"/>
          <ac:picMkLst>
            <pc:docMk/>
            <pc:sldMk cId="4001176042" sldId="331"/>
            <ac:picMk id="9" creationId="{FB81E205-2091-3FC3-B8BF-EF0B46EFECBE}"/>
          </ac:picMkLst>
        </pc:picChg>
      </pc:sldChg>
      <pc:sldChg chg="modSp mod">
        <pc:chgData name="Joshua Reid" userId="1c48cbcf-c66f-4a99-b420-78f8c0261361" providerId="ADAL" clId="{405ED8F9-6261-46AB-A20B-57B0D0A0A335}" dt="2025-09-16T14:44:48.738" v="184" actId="33553"/>
        <pc:sldMkLst>
          <pc:docMk/>
          <pc:sldMk cId="567405506" sldId="332"/>
        </pc:sldMkLst>
        <pc:spChg chg="mod">
          <ac:chgData name="Joshua Reid" userId="1c48cbcf-c66f-4a99-b420-78f8c0261361" providerId="ADAL" clId="{405ED8F9-6261-46AB-A20B-57B0D0A0A335}" dt="2025-09-16T14:44:48.738" v="184" actId="33553"/>
          <ac:spMkLst>
            <pc:docMk/>
            <pc:sldMk cId="567405506" sldId="332"/>
            <ac:spMk id="2" creationId="{B0B26052-326D-B1C0-4BD2-E394357720BC}"/>
          </ac:spMkLst>
        </pc:spChg>
      </pc:sldChg>
      <pc:sldChg chg="modSp mod">
        <pc:chgData name="Joshua Reid" userId="1c48cbcf-c66f-4a99-b420-78f8c0261361" providerId="ADAL" clId="{405ED8F9-6261-46AB-A20B-57B0D0A0A335}" dt="2025-09-16T14:45:42.271" v="215" actId="33553"/>
        <pc:sldMkLst>
          <pc:docMk/>
          <pc:sldMk cId="1496962483" sldId="333"/>
        </pc:sldMkLst>
        <pc:spChg chg="mod">
          <ac:chgData name="Joshua Reid" userId="1c48cbcf-c66f-4a99-b420-78f8c0261361" providerId="ADAL" clId="{405ED8F9-6261-46AB-A20B-57B0D0A0A335}" dt="2025-09-16T14:45:42.271" v="215" actId="33553"/>
          <ac:spMkLst>
            <pc:docMk/>
            <pc:sldMk cId="1496962483" sldId="333"/>
            <ac:spMk id="3" creationId="{00000000-0000-0000-0000-000000000000}"/>
          </ac:spMkLst>
        </pc:spChg>
        <pc:spChg chg="mod">
          <ac:chgData name="Joshua Reid" userId="1c48cbcf-c66f-4a99-b420-78f8c0261361" providerId="ADAL" clId="{405ED8F9-6261-46AB-A20B-57B0D0A0A335}" dt="2025-09-16T14:36:36.899" v="41" actId="962"/>
          <ac:spMkLst>
            <pc:docMk/>
            <pc:sldMk cId="1496962483" sldId="333"/>
            <ac:spMk id="5" creationId="{836FEBD6-A59D-59EC-69A4-0261AD7C9454}"/>
          </ac:spMkLst>
        </pc:spChg>
        <pc:picChg chg="mod">
          <ac:chgData name="Joshua Reid" userId="1c48cbcf-c66f-4a99-b420-78f8c0261361" providerId="ADAL" clId="{405ED8F9-6261-46AB-A20B-57B0D0A0A335}" dt="2025-09-16T14:41:47.775" v="137" actId="962"/>
          <ac:picMkLst>
            <pc:docMk/>
            <pc:sldMk cId="1496962483" sldId="333"/>
            <ac:picMk id="4" creationId="{BD5E28AE-879D-3DD4-577A-971279F86AC8}"/>
          </ac:picMkLst>
        </pc:picChg>
      </pc:sldChg>
      <pc:sldChg chg="modSp mod">
        <pc:chgData name="Joshua Reid" userId="1c48cbcf-c66f-4a99-b420-78f8c0261361" providerId="ADAL" clId="{405ED8F9-6261-46AB-A20B-57B0D0A0A335}" dt="2025-09-16T14:45:43.656" v="216" actId="33553"/>
        <pc:sldMkLst>
          <pc:docMk/>
          <pc:sldMk cId="3343120352" sldId="334"/>
        </pc:sldMkLst>
        <pc:spChg chg="mod">
          <ac:chgData name="Joshua Reid" userId="1c48cbcf-c66f-4a99-b420-78f8c0261361" providerId="ADAL" clId="{405ED8F9-6261-46AB-A20B-57B0D0A0A335}" dt="2025-09-16T14:45:43.656" v="216" actId="33553"/>
          <ac:spMkLst>
            <pc:docMk/>
            <pc:sldMk cId="3343120352" sldId="334"/>
            <ac:spMk id="3" creationId="{00000000-0000-0000-0000-000000000000}"/>
          </ac:spMkLst>
        </pc:spChg>
        <pc:spChg chg="mod">
          <ac:chgData name="Joshua Reid" userId="1c48cbcf-c66f-4a99-b420-78f8c0261361" providerId="ADAL" clId="{405ED8F9-6261-46AB-A20B-57B0D0A0A335}" dt="2025-09-16T14:36:36.937" v="42" actId="962"/>
          <ac:spMkLst>
            <pc:docMk/>
            <pc:sldMk cId="3343120352" sldId="334"/>
            <ac:spMk id="7" creationId="{E9B9045D-E97F-3088-0203-D8566C28CF22}"/>
          </ac:spMkLst>
        </pc:spChg>
        <pc:spChg chg="mod">
          <ac:chgData name="Joshua Reid" userId="1c48cbcf-c66f-4a99-b420-78f8c0261361" providerId="ADAL" clId="{405ED8F9-6261-46AB-A20B-57B0D0A0A335}" dt="2025-09-16T14:36:36.946" v="43" actId="962"/>
          <ac:spMkLst>
            <pc:docMk/>
            <pc:sldMk cId="3343120352" sldId="334"/>
            <ac:spMk id="8" creationId="{EBCDCD5A-060A-29BC-28F0-FDEE7088C7FA}"/>
          </ac:spMkLst>
        </pc:spChg>
        <pc:picChg chg="mod">
          <ac:chgData name="Joshua Reid" userId="1c48cbcf-c66f-4a99-b420-78f8c0261361" providerId="ADAL" clId="{405ED8F9-6261-46AB-A20B-57B0D0A0A335}" dt="2025-09-16T14:41:56.650" v="139" actId="962"/>
          <ac:picMkLst>
            <pc:docMk/>
            <pc:sldMk cId="3343120352" sldId="334"/>
            <ac:picMk id="6" creationId="{61FEBD19-A8BC-8FA5-AF8D-1B17D9742279}"/>
          </ac:picMkLst>
        </pc:picChg>
      </pc:sldChg>
      <pc:sldChg chg="modSp mod">
        <pc:chgData name="Joshua Reid" userId="1c48cbcf-c66f-4a99-b420-78f8c0261361" providerId="ADAL" clId="{405ED8F9-6261-46AB-A20B-57B0D0A0A335}" dt="2025-09-16T14:45:48.023" v="218" actId="33553"/>
        <pc:sldMkLst>
          <pc:docMk/>
          <pc:sldMk cId="313354795" sldId="335"/>
        </pc:sldMkLst>
        <pc:spChg chg="mod">
          <ac:chgData name="Joshua Reid" userId="1c48cbcf-c66f-4a99-b420-78f8c0261361" providerId="ADAL" clId="{405ED8F9-6261-46AB-A20B-57B0D0A0A335}" dt="2025-09-16T14:45:48.023" v="218" actId="33553"/>
          <ac:spMkLst>
            <pc:docMk/>
            <pc:sldMk cId="313354795" sldId="335"/>
            <ac:spMk id="3" creationId="{00000000-0000-0000-0000-000000000000}"/>
          </ac:spMkLst>
        </pc:spChg>
        <pc:picChg chg="mod">
          <ac:chgData name="Joshua Reid" userId="1c48cbcf-c66f-4a99-b420-78f8c0261361" providerId="ADAL" clId="{405ED8F9-6261-46AB-A20B-57B0D0A0A335}" dt="2025-09-16T14:42:11.361" v="143" actId="962"/>
          <ac:picMkLst>
            <pc:docMk/>
            <pc:sldMk cId="313354795" sldId="335"/>
            <ac:picMk id="12" creationId="{BE53BC0C-93F6-1462-1FA3-8251C521C783}"/>
          </ac:picMkLst>
        </pc:picChg>
        <pc:picChg chg="mod">
          <ac:chgData name="Joshua Reid" userId="1c48cbcf-c66f-4a99-b420-78f8c0261361" providerId="ADAL" clId="{405ED8F9-6261-46AB-A20B-57B0D0A0A335}" dt="2025-09-16T14:42:14.603" v="145" actId="962"/>
          <ac:picMkLst>
            <pc:docMk/>
            <pc:sldMk cId="313354795" sldId="335"/>
            <ac:picMk id="14" creationId="{303A4032-BEBB-7C40-F995-F368F4FCDDA7}"/>
          </ac:picMkLst>
        </pc:picChg>
      </pc:sldChg>
      <pc:sldChg chg="modSp mod">
        <pc:chgData name="Joshua Reid" userId="1c48cbcf-c66f-4a99-b420-78f8c0261361" providerId="ADAL" clId="{405ED8F9-6261-46AB-A20B-57B0D0A0A335}" dt="2025-09-16T14:45:46.320" v="217" actId="33553"/>
        <pc:sldMkLst>
          <pc:docMk/>
          <pc:sldMk cId="2086113682" sldId="336"/>
        </pc:sldMkLst>
        <pc:spChg chg="mod">
          <ac:chgData name="Joshua Reid" userId="1c48cbcf-c66f-4a99-b420-78f8c0261361" providerId="ADAL" clId="{405ED8F9-6261-46AB-A20B-57B0D0A0A335}" dt="2025-09-16T14:45:46.320" v="217" actId="33553"/>
          <ac:spMkLst>
            <pc:docMk/>
            <pc:sldMk cId="2086113682" sldId="336"/>
            <ac:spMk id="3" creationId="{00000000-0000-0000-0000-000000000000}"/>
          </ac:spMkLst>
        </pc:spChg>
        <pc:picChg chg="mod">
          <ac:chgData name="Joshua Reid" userId="1c48cbcf-c66f-4a99-b420-78f8c0261361" providerId="ADAL" clId="{405ED8F9-6261-46AB-A20B-57B0D0A0A335}" dt="2025-09-16T14:42:07.390" v="141" actId="962"/>
          <ac:picMkLst>
            <pc:docMk/>
            <pc:sldMk cId="2086113682" sldId="336"/>
            <ac:picMk id="5" creationId="{E8007FBF-7093-63C9-A812-3FC4C6D55C9C}"/>
          </ac:picMkLst>
        </pc:picChg>
      </pc:sldChg>
      <pc:sldChg chg="modSp mod">
        <pc:chgData name="Joshua Reid" userId="1c48cbcf-c66f-4a99-b420-78f8c0261361" providerId="ADAL" clId="{405ED8F9-6261-46AB-A20B-57B0D0A0A335}" dt="2025-09-16T14:44:18.376" v="163" actId="33553"/>
        <pc:sldMkLst>
          <pc:docMk/>
          <pc:sldMk cId="1498783051" sldId="337"/>
        </pc:sldMkLst>
        <pc:spChg chg="mod">
          <ac:chgData name="Joshua Reid" userId="1c48cbcf-c66f-4a99-b420-78f8c0261361" providerId="ADAL" clId="{405ED8F9-6261-46AB-A20B-57B0D0A0A335}" dt="2025-09-16T14:44:18.376" v="163" actId="33553"/>
          <ac:spMkLst>
            <pc:docMk/>
            <pc:sldMk cId="1498783051" sldId="337"/>
            <ac:spMk id="3" creationId="{00000000-0000-0000-0000-000000000000}"/>
          </ac:spMkLst>
        </pc:spChg>
        <pc:picChg chg="mod">
          <ac:chgData name="Joshua Reid" userId="1c48cbcf-c66f-4a99-b420-78f8c0261361" providerId="ADAL" clId="{405ED8F9-6261-46AB-A20B-57B0D0A0A335}" dt="2025-09-16T14:38:17.591" v="57" actId="962"/>
          <ac:picMkLst>
            <pc:docMk/>
            <pc:sldMk cId="1498783051" sldId="337"/>
            <ac:picMk id="4" creationId="{0F1CD03D-E321-31DE-80EB-86E97153D85F}"/>
          </ac:picMkLst>
        </pc:picChg>
      </pc:sldChg>
      <pc:sldChg chg="modSp mod">
        <pc:chgData name="Joshua Reid" userId="1c48cbcf-c66f-4a99-b420-78f8c0261361" providerId="ADAL" clId="{405ED8F9-6261-46AB-A20B-57B0D0A0A335}" dt="2025-09-16T14:45:49.531" v="220" actId="27636"/>
        <pc:sldMkLst>
          <pc:docMk/>
          <pc:sldMk cId="2407744909" sldId="338"/>
        </pc:sldMkLst>
        <pc:spChg chg="mod">
          <ac:chgData name="Joshua Reid" userId="1c48cbcf-c66f-4a99-b420-78f8c0261361" providerId="ADAL" clId="{405ED8F9-6261-46AB-A20B-57B0D0A0A335}" dt="2025-09-16T14:45:49.531" v="220" actId="27636"/>
          <ac:spMkLst>
            <pc:docMk/>
            <pc:sldMk cId="2407744909" sldId="338"/>
            <ac:spMk id="2" creationId="{B0B26052-326D-B1C0-4BD2-E394357720BC}"/>
          </ac:spMkLst>
        </pc:spChg>
      </pc:sldChg>
      <pc:sldChg chg="modSp mod">
        <pc:chgData name="Joshua Reid" userId="1c48cbcf-c66f-4a99-b420-78f8c0261361" providerId="ADAL" clId="{405ED8F9-6261-46AB-A20B-57B0D0A0A335}" dt="2025-09-16T14:45:50.985" v="221" actId="33553"/>
        <pc:sldMkLst>
          <pc:docMk/>
          <pc:sldMk cId="178598896" sldId="339"/>
        </pc:sldMkLst>
        <pc:spChg chg="mod">
          <ac:chgData name="Joshua Reid" userId="1c48cbcf-c66f-4a99-b420-78f8c0261361" providerId="ADAL" clId="{405ED8F9-6261-46AB-A20B-57B0D0A0A335}" dt="2025-09-16T14:45:50.985" v="221" actId="33553"/>
          <ac:spMkLst>
            <pc:docMk/>
            <pc:sldMk cId="178598896" sldId="339"/>
            <ac:spMk id="3" creationId="{00000000-0000-0000-0000-000000000000}"/>
          </ac:spMkLst>
        </pc:spChg>
        <pc:spChg chg="mod">
          <ac:chgData name="Joshua Reid" userId="1c48cbcf-c66f-4a99-b420-78f8c0261361" providerId="ADAL" clId="{405ED8F9-6261-46AB-A20B-57B0D0A0A335}" dt="2025-09-16T14:36:36.972" v="44" actId="962"/>
          <ac:spMkLst>
            <pc:docMk/>
            <pc:sldMk cId="178598896" sldId="339"/>
            <ac:spMk id="5" creationId="{3B731D6C-1CAF-B3F8-0171-71A1B8275C1A}"/>
          </ac:spMkLst>
        </pc:spChg>
        <pc:picChg chg="mod">
          <ac:chgData name="Joshua Reid" userId="1c48cbcf-c66f-4a99-b420-78f8c0261361" providerId="ADAL" clId="{405ED8F9-6261-46AB-A20B-57B0D0A0A335}" dt="2025-09-16T14:42:25.191" v="147" actId="962"/>
          <ac:picMkLst>
            <pc:docMk/>
            <pc:sldMk cId="178598896" sldId="339"/>
            <ac:picMk id="4" creationId="{3B8FCB1E-AD96-FCE1-7C34-4D298AE73B19}"/>
          </ac:picMkLst>
        </pc:picChg>
      </pc:sldChg>
      <pc:sldChg chg="modSp mod">
        <pc:chgData name="Joshua Reid" userId="1c48cbcf-c66f-4a99-b420-78f8c0261361" providerId="ADAL" clId="{405ED8F9-6261-46AB-A20B-57B0D0A0A335}" dt="2025-09-16T14:45:52.117" v="222" actId="33553"/>
        <pc:sldMkLst>
          <pc:docMk/>
          <pc:sldMk cId="2776606355" sldId="340"/>
        </pc:sldMkLst>
        <pc:spChg chg="mod">
          <ac:chgData name="Joshua Reid" userId="1c48cbcf-c66f-4a99-b420-78f8c0261361" providerId="ADAL" clId="{405ED8F9-6261-46AB-A20B-57B0D0A0A335}" dt="2025-09-16T14:45:52.117" v="222" actId="33553"/>
          <ac:spMkLst>
            <pc:docMk/>
            <pc:sldMk cId="2776606355" sldId="340"/>
            <ac:spMk id="3" creationId="{00000000-0000-0000-0000-000000000000}"/>
          </ac:spMkLst>
        </pc:spChg>
        <pc:spChg chg="mod">
          <ac:chgData name="Joshua Reid" userId="1c48cbcf-c66f-4a99-b420-78f8c0261361" providerId="ADAL" clId="{405ED8F9-6261-46AB-A20B-57B0D0A0A335}" dt="2025-09-16T14:36:36.987" v="45" actId="962"/>
          <ac:spMkLst>
            <pc:docMk/>
            <pc:sldMk cId="2776606355" sldId="340"/>
            <ac:spMk id="7" creationId="{7B8551B0-EC78-F561-171F-09580BC793BB}"/>
          </ac:spMkLst>
        </pc:spChg>
        <pc:spChg chg="mod">
          <ac:chgData name="Joshua Reid" userId="1c48cbcf-c66f-4a99-b420-78f8c0261361" providerId="ADAL" clId="{405ED8F9-6261-46AB-A20B-57B0D0A0A335}" dt="2025-09-16T14:36:36.993" v="46" actId="962"/>
          <ac:spMkLst>
            <pc:docMk/>
            <pc:sldMk cId="2776606355" sldId="340"/>
            <ac:spMk id="8" creationId="{CEEA0C76-007B-8A7C-4FC9-F6C0656CAB5C}"/>
          </ac:spMkLst>
        </pc:spChg>
        <pc:picChg chg="mod">
          <ac:chgData name="Joshua Reid" userId="1c48cbcf-c66f-4a99-b420-78f8c0261361" providerId="ADAL" clId="{405ED8F9-6261-46AB-A20B-57B0D0A0A335}" dt="2025-09-16T14:42:48.711" v="149" actId="962"/>
          <ac:picMkLst>
            <pc:docMk/>
            <pc:sldMk cId="2776606355" sldId="340"/>
            <ac:picMk id="6" creationId="{EC9E8C10-11E4-FDEB-635D-862776EC1B3C}"/>
          </ac:picMkLst>
        </pc:picChg>
      </pc:sldChg>
      <pc:sldChg chg="modSp mod">
        <pc:chgData name="Joshua Reid" userId="1c48cbcf-c66f-4a99-b420-78f8c0261361" providerId="ADAL" clId="{405ED8F9-6261-46AB-A20B-57B0D0A0A335}" dt="2025-09-16T14:45:53.240" v="223" actId="33553"/>
        <pc:sldMkLst>
          <pc:docMk/>
          <pc:sldMk cId="2964308027" sldId="341"/>
        </pc:sldMkLst>
        <pc:spChg chg="mod">
          <ac:chgData name="Joshua Reid" userId="1c48cbcf-c66f-4a99-b420-78f8c0261361" providerId="ADAL" clId="{405ED8F9-6261-46AB-A20B-57B0D0A0A335}" dt="2025-09-16T14:45:53.240" v="223" actId="33553"/>
          <ac:spMkLst>
            <pc:docMk/>
            <pc:sldMk cId="2964308027" sldId="341"/>
            <ac:spMk id="3" creationId="{00000000-0000-0000-0000-000000000000}"/>
          </ac:spMkLst>
        </pc:spChg>
        <pc:spChg chg="mod">
          <ac:chgData name="Joshua Reid" userId="1c48cbcf-c66f-4a99-b420-78f8c0261361" providerId="ADAL" clId="{405ED8F9-6261-46AB-A20B-57B0D0A0A335}" dt="2025-09-16T14:36:37.012" v="47" actId="962"/>
          <ac:spMkLst>
            <pc:docMk/>
            <pc:sldMk cId="2964308027" sldId="341"/>
            <ac:spMk id="5" creationId="{BEC064AF-9942-F909-2840-B98AE5E22FE2}"/>
          </ac:spMkLst>
        </pc:spChg>
        <pc:picChg chg="mod">
          <ac:chgData name="Joshua Reid" userId="1c48cbcf-c66f-4a99-b420-78f8c0261361" providerId="ADAL" clId="{405ED8F9-6261-46AB-A20B-57B0D0A0A335}" dt="2025-09-16T14:42:57.042" v="151" actId="962"/>
          <ac:picMkLst>
            <pc:docMk/>
            <pc:sldMk cId="2964308027" sldId="341"/>
            <ac:picMk id="4" creationId="{9BD58CB4-E216-89B2-DC95-33B7A6A4F4DF}"/>
          </ac:picMkLst>
        </pc:picChg>
      </pc:sldChg>
      <pc:sldChg chg="modSp mod">
        <pc:chgData name="Joshua Reid" userId="1c48cbcf-c66f-4a99-b420-78f8c0261361" providerId="ADAL" clId="{405ED8F9-6261-46AB-A20B-57B0D0A0A335}" dt="2025-09-16T14:44:28.384" v="177" actId="27636"/>
        <pc:sldMkLst>
          <pc:docMk/>
          <pc:sldMk cId="553799773" sldId="342"/>
        </pc:sldMkLst>
        <pc:spChg chg="mod">
          <ac:chgData name="Joshua Reid" userId="1c48cbcf-c66f-4a99-b420-78f8c0261361" providerId="ADAL" clId="{405ED8F9-6261-46AB-A20B-57B0D0A0A335}" dt="2025-09-16T14:44:28.384" v="177" actId="27636"/>
          <ac:spMkLst>
            <pc:docMk/>
            <pc:sldMk cId="553799773" sldId="342"/>
            <ac:spMk id="3" creationId="{00000000-0000-0000-0000-000000000000}"/>
          </ac:spMkLst>
        </pc:spChg>
        <pc:spChg chg="mod">
          <ac:chgData name="Joshua Reid" userId="1c48cbcf-c66f-4a99-b420-78f8c0261361" providerId="ADAL" clId="{405ED8F9-6261-46AB-A20B-57B0D0A0A335}" dt="2025-09-16T14:36:36.374" v="7" actId="962"/>
          <ac:spMkLst>
            <pc:docMk/>
            <pc:sldMk cId="553799773" sldId="342"/>
            <ac:spMk id="6" creationId="{64860731-1D81-5082-4F88-59AD4B7AE191}"/>
          </ac:spMkLst>
        </pc:spChg>
        <pc:spChg chg="mod">
          <ac:chgData name="Joshua Reid" userId="1c48cbcf-c66f-4a99-b420-78f8c0261361" providerId="ADAL" clId="{405ED8F9-6261-46AB-A20B-57B0D0A0A335}" dt="2025-09-16T14:36:36.378" v="8" actId="962"/>
          <ac:spMkLst>
            <pc:docMk/>
            <pc:sldMk cId="553799773" sldId="342"/>
            <ac:spMk id="7" creationId="{A7A6E065-DAF3-EFC5-32DD-BFFD6E4BCC35}"/>
          </ac:spMkLst>
        </pc:spChg>
        <pc:picChg chg="mod">
          <ac:chgData name="Joshua Reid" userId="1c48cbcf-c66f-4a99-b420-78f8c0261361" providerId="ADAL" clId="{405ED8F9-6261-46AB-A20B-57B0D0A0A335}" dt="2025-09-16T14:38:58.682" v="69" actId="962"/>
          <ac:picMkLst>
            <pc:docMk/>
            <pc:sldMk cId="553799773" sldId="342"/>
            <ac:picMk id="11" creationId="{8389F61E-6396-B867-AB18-D05D33012E56}"/>
          </ac:picMkLst>
        </pc:picChg>
      </pc:sldChg>
      <pc:sldChg chg="modSp mod">
        <pc:chgData name="Joshua Reid" userId="1c48cbcf-c66f-4a99-b420-78f8c0261361" providerId="ADAL" clId="{405ED8F9-6261-46AB-A20B-57B0D0A0A335}" dt="2025-09-16T14:44:46.372" v="181" actId="27636"/>
        <pc:sldMkLst>
          <pc:docMk/>
          <pc:sldMk cId="1420812221" sldId="343"/>
        </pc:sldMkLst>
        <pc:spChg chg="mod">
          <ac:chgData name="Joshua Reid" userId="1c48cbcf-c66f-4a99-b420-78f8c0261361" providerId="ADAL" clId="{405ED8F9-6261-46AB-A20B-57B0D0A0A335}" dt="2025-09-16T14:44:46.372" v="181" actId="27636"/>
          <ac:spMkLst>
            <pc:docMk/>
            <pc:sldMk cId="1420812221" sldId="343"/>
            <ac:spMk id="3" creationId="{00000000-0000-0000-0000-000000000000}"/>
          </ac:spMkLst>
        </pc:spChg>
        <pc:spChg chg="mod">
          <ac:chgData name="Joshua Reid" userId="1c48cbcf-c66f-4a99-b420-78f8c0261361" providerId="ADAL" clId="{405ED8F9-6261-46AB-A20B-57B0D0A0A335}" dt="2025-09-16T14:36:36.425" v="11" actId="962"/>
          <ac:spMkLst>
            <pc:docMk/>
            <pc:sldMk cId="1420812221" sldId="343"/>
            <ac:spMk id="6" creationId="{BC5BD68A-D35B-3DA1-6F1E-BD1448CA6046}"/>
          </ac:spMkLst>
        </pc:spChg>
        <pc:spChg chg="mod">
          <ac:chgData name="Joshua Reid" userId="1c48cbcf-c66f-4a99-b420-78f8c0261361" providerId="ADAL" clId="{405ED8F9-6261-46AB-A20B-57B0D0A0A335}" dt="2025-09-16T14:36:36.447" v="12" actId="962"/>
          <ac:spMkLst>
            <pc:docMk/>
            <pc:sldMk cId="1420812221" sldId="343"/>
            <ac:spMk id="9" creationId="{BC1BE2C4-1B88-A4F5-C740-062BB0EE36B7}"/>
          </ac:spMkLst>
        </pc:spChg>
        <pc:picChg chg="mod">
          <ac:chgData name="Joshua Reid" userId="1c48cbcf-c66f-4a99-b420-78f8c0261361" providerId="ADAL" clId="{405ED8F9-6261-46AB-A20B-57B0D0A0A335}" dt="2025-09-16T14:39:03.803" v="73" actId="962"/>
          <ac:picMkLst>
            <pc:docMk/>
            <pc:sldMk cId="1420812221" sldId="343"/>
            <ac:picMk id="12" creationId="{9A8A841F-A20C-B1B1-53AA-27723A130BC0}"/>
          </ac:picMkLst>
        </pc:picChg>
      </pc:sldChg>
      <pc:sldChg chg="modSp mod">
        <pc:chgData name="Joshua Reid" userId="1c48cbcf-c66f-4a99-b420-78f8c0261361" providerId="ADAL" clId="{405ED8F9-6261-46AB-A20B-57B0D0A0A335}" dt="2025-09-16T14:45:13.114" v="201" actId="27636"/>
        <pc:sldMkLst>
          <pc:docMk/>
          <pc:sldMk cId="1506490762" sldId="344"/>
        </pc:sldMkLst>
        <pc:spChg chg="mod">
          <ac:chgData name="Joshua Reid" userId="1c48cbcf-c66f-4a99-b420-78f8c0261361" providerId="ADAL" clId="{405ED8F9-6261-46AB-A20B-57B0D0A0A335}" dt="2025-09-16T14:45:13.114" v="201" actId="27636"/>
          <ac:spMkLst>
            <pc:docMk/>
            <pc:sldMk cId="1506490762" sldId="344"/>
            <ac:spMk id="3" creationId="{440ACD1B-3DBD-9A0B-87D6-E85BF414C1AB}"/>
          </ac:spMkLst>
        </pc:spChg>
      </pc:sldChg>
      <pc:sldChg chg="modSp mod">
        <pc:chgData name="Joshua Reid" userId="1c48cbcf-c66f-4a99-b420-78f8c0261361" providerId="ADAL" clId="{405ED8F9-6261-46AB-A20B-57B0D0A0A335}" dt="2025-09-16T14:45:20.840" v="204" actId="27636"/>
        <pc:sldMkLst>
          <pc:docMk/>
          <pc:sldMk cId="1598640362" sldId="345"/>
        </pc:sldMkLst>
        <pc:spChg chg="mod">
          <ac:chgData name="Joshua Reid" userId="1c48cbcf-c66f-4a99-b420-78f8c0261361" providerId="ADAL" clId="{405ED8F9-6261-46AB-A20B-57B0D0A0A335}" dt="2025-09-16T14:45:20.840" v="204" actId="27636"/>
          <ac:spMkLst>
            <pc:docMk/>
            <pc:sldMk cId="1598640362" sldId="345"/>
            <ac:spMk id="3" creationId="{440ACD1B-3DBD-9A0B-87D6-E85BF414C1AB}"/>
          </ac:spMkLst>
        </pc:spChg>
      </pc:sldChg>
      <pc:sldChg chg="modSp mod">
        <pc:chgData name="Joshua Reid" userId="1c48cbcf-c66f-4a99-b420-78f8c0261361" providerId="ADAL" clId="{405ED8F9-6261-46AB-A20B-57B0D0A0A335}" dt="2025-09-16T14:44:04.086" v="155" actId="27636"/>
        <pc:sldMkLst>
          <pc:docMk/>
          <pc:sldMk cId="2580771083" sldId="346"/>
        </pc:sldMkLst>
        <pc:spChg chg="mod">
          <ac:chgData name="Joshua Reid" userId="1c48cbcf-c66f-4a99-b420-78f8c0261361" providerId="ADAL" clId="{405ED8F9-6261-46AB-A20B-57B0D0A0A335}" dt="2025-09-16T14:36:36.235" v="0" actId="962"/>
          <ac:spMkLst>
            <pc:docMk/>
            <pc:sldMk cId="2580771083" sldId="346"/>
            <ac:spMk id="2" creationId="{9B0631DB-DD39-4ED0-FA95-DD5C60F2E9A8}"/>
          </ac:spMkLst>
        </pc:spChg>
        <pc:spChg chg="mod">
          <ac:chgData name="Joshua Reid" userId="1c48cbcf-c66f-4a99-b420-78f8c0261361" providerId="ADAL" clId="{405ED8F9-6261-46AB-A20B-57B0D0A0A335}" dt="2025-09-16T14:44:04.086" v="155" actId="27636"/>
          <ac:spMkLst>
            <pc:docMk/>
            <pc:sldMk cId="2580771083" sldId="346"/>
            <ac:spMk id="3" creationId="{5AAB4EBD-4BFF-E7C8-16D5-6F12BA106AB0}"/>
          </ac:spMkLst>
        </pc:spChg>
      </pc:sldChg>
      <pc:sldChg chg="modSp mod">
        <pc:chgData name="Joshua Reid" userId="1c48cbcf-c66f-4a99-b420-78f8c0261361" providerId="ADAL" clId="{405ED8F9-6261-46AB-A20B-57B0D0A0A335}" dt="2025-09-16T14:45:54.443" v="225" actId="27636"/>
        <pc:sldMkLst>
          <pc:docMk/>
          <pc:sldMk cId="875152136" sldId="347"/>
        </pc:sldMkLst>
        <pc:spChg chg="mod">
          <ac:chgData name="Joshua Reid" userId="1c48cbcf-c66f-4a99-b420-78f8c0261361" providerId="ADAL" clId="{405ED8F9-6261-46AB-A20B-57B0D0A0A335}" dt="2025-09-16T14:45:54.443" v="225" actId="27636"/>
          <ac:spMkLst>
            <pc:docMk/>
            <pc:sldMk cId="875152136" sldId="347"/>
            <ac:spMk id="3" creationId="{6BC2FE58-7937-B1D6-45CA-40632C85D815}"/>
          </ac:spMkLst>
        </pc:spChg>
      </pc:sldChg>
      <pc:sldChg chg="modSp mod">
        <pc:chgData name="Joshua Reid" userId="1c48cbcf-c66f-4a99-b420-78f8c0261361" providerId="ADAL" clId="{405ED8F9-6261-46AB-A20B-57B0D0A0A335}" dt="2025-09-16T14:45:18.619" v="202" actId="33553"/>
        <pc:sldMkLst>
          <pc:docMk/>
          <pc:sldMk cId="3575262083" sldId="348"/>
        </pc:sldMkLst>
        <pc:spChg chg="mod">
          <ac:chgData name="Joshua Reid" userId="1c48cbcf-c66f-4a99-b420-78f8c0261361" providerId="ADAL" clId="{405ED8F9-6261-46AB-A20B-57B0D0A0A335}" dt="2025-09-16T14:45:18.619" v="202" actId="33553"/>
          <ac:spMkLst>
            <pc:docMk/>
            <pc:sldMk cId="3575262083" sldId="348"/>
            <ac:spMk id="2" creationId="{FB1AE960-10AD-B416-4703-4D10569CC992}"/>
          </ac:spMkLst>
        </pc:spChg>
        <pc:cxnChg chg="mod">
          <ac:chgData name="Joshua Reid" userId="1c48cbcf-c66f-4a99-b420-78f8c0261361" providerId="ADAL" clId="{405ED8F9-6261-46AB-A20B-57B0D0A0A335}" dt="2025-09-16T14:36:36.690" v="22" actId="962"/>
          <ac:cxnSpMkLst>
            <pc:docMk/>
            <pc:sldMk cId="3575262083" sldId="348"/>
            <ac:cxnSpMk id="7" creationId="{3F04BBF8-AE7A-DD15-F98E-17C860D0CCC4}"/>
          </ac:cxnSpMkLst>
        </pc:cxnChg>
        <pc:cxnChg chg="mod">
          <ac:chgData name="Joshua Reid" userId="1c48cbcf-c66f-4a99-b420-78f8c0261361" providerId="ADAL" clId="{405ED8F9-6261-46AB-A20B-57B0D0A0A335}" dt="2025-09-16T14:36:36.694" v="23" actId="962"/>
          <ac:cxnSpMkLst>
            <pc:docMk/>
            <pc:sldMk cId="3575262083" sldId="348"/>
            <ac:cxnSpMk id="9" creationId="{4BA65970-2F54-BBD0-63B7-CD6243B63DAC}"/>
          </ac:cxnSpMkLst>
        </pc:cxnChg>
        <pc:cxnChg chg="mod">
          <ac:chgData name="Joshua Reid" userId="1c48cbcf-c66f-4a99-b420-78f8c0261361" providerId="ADAL" clId="{405ED8F9-6261-46AB-A20B-57B0D0A0A335}" dt="2025-09-16T14:36:36.709" v="24" actId="962"/>
          <ac:cxnSpMkLst>
            <pc:docMk/>
            <pc:sldMk cId="3575262083" sldId="348"/>
            <ac:cxnSpMk id="21" creationId="{8C4830C0-0785-624D-5429-04D4DD6CE2E4}"/>
          </ac:cxnSpMkLst>
        </pc:cxnChg>
        <pc:cxnChg chg="mod">
          <ac:chgData name="Joshua Reid" userId="1c48cbcf-c66f-4a99-b420-78f8c0261361" providerId="ADAL" clId="{405ED8F9-6261-46AB-A20B-57B0D0A0A335}" dt="2025-09-16T14:36:36.709" v="25" actId="962"/>
          <ac:cxnSpMkLst>
            <pc:docMk/>
            <pc:sldMk cId="3575262083" sldId="348"/>
            <ac:cxnSpMk id="24" creationId="{21CDF47D-31F8-683E-A5BB-A0E41007CF14}"/>
          </ac:cxnSpMkLst>
        </pc:cxnChg>
        <pc:cxnChg chg="mod">
          <ac:chgData name="Joshua Reid" userId="1c48cbcf-c66f-4a99-b420-78f8c0261361" providerId="ADAL" clId="{405ED8F9-6261-46AB-A20B-57B0D0A0A335}" dt="2025-09-16T14:36:36.725" v="26" actId="962"/>
          <ac:cxnSpMkLst>
            <pc:docMk/>
            <pc:sldMk cId="3575262083" sldId="348"/>
            <ac:cxnSpMk id="29" creationId="{B10676A0-691D-FA12-7340-F55EB8AE02C2}"/>
          </ac:cxnSpMkLst>
        </pc:cxnChg>
        <pc:cxnChg chg="mod">
          <ac:chgData name="Joshua Reid" userId="1c48cbcf-c66f-4a99-b420-78f8c0261361" providerId="ADAL" clId="{405ED8F9-6261-46AB-A20B-57B0D0A0A335}" dt="2025-09-16T14:36:36.736" v="27" actId="962"/>
          <ac:cxnSpMkLst>
            <pc:docMk/>
            <pc:sldMk cId="3575262083" sldId="348"/>
            <ac:cxnSpMk id="39" creationId="{1BD130AD-56C5-6330-6AC8-41CDF61436A1}"/>
          </ac:cxnSpMkLst>
        </pc:cxnChg>
        <pc:cxnChg chg="mod">
          <ac:chgData name="Joshua Reid" userId="1c48cbcf-c66f-4a99-b420-78f8c0261361" providerId="ADAL" clId="{405ED8F9-6261-46AB-A20B-57B0D0A0A335}" dt="2025-09-16T14:36:36.743" v="28" actId="962"/>
          <ac:cxnSpMkLst>
            <pc:docMk/>
            <pc:sldMk cId="3575262083" sldId="348"/>
            <ac:cxnSpMk id="41" creationId="{3D65806B-7E2D-0474-BA71-9B0CEAE5BFDD}"/>
          </ac:cxnSpMkLst>
        </pc:cxnChg>
        <pc:cxnChg chg="mod">
          <ac:chgData name="Joshua Reid" userId="1c48cbcf-c66f-4a99-b420-78f8c0261361" providerId="ADAL" clId="{405ED8F9-6261-46AB-A20B-57B0D0A0A335}" dt="2025-09-16T14:36:36.743" v="29" actId="962"/>
          <ac:cxnSpMkLst>
            <pc:docMk/>
            <pc:sldMk cId="3575262083" sldId="348"/>
            <ac:cxnSpMk id="48" creationId="{A9B166C7-59F3-F43A-148A-C6B12282F221}"/>
          </ac:cxnSpMkLst>
        </pc:cxnChg>
        <pc:cxnChg chg="mod">
          <ac:chgData name="Joshua Reid" userId="1c48cbcf-c66f-4a99-b420-78f8c0261361" providerId="ADAL" clId="{405ED8F9-6261-46AB-A20B-57B0D0A0A335}" dt="2025-09-16T14:36:36.757" v="30" actId="962"/>
          <ac:cxnSpMkLst>
            <pc:docMk/>
            <pc:sldMk cId="3575262083" sldId="348"/>
            <ac:cxnSpMk id="52" creationId="{186B6B4C-8551-485B-8824-65BE302CC679}"/>
          </ac:cxnSpMkLst>
        </pc:cxnChg>
        <pc:cxnChg chg="mod">
          <ac:chgData name="Joshua Reid" userId="1c48cbcf-c66f-4a99-b420-78f8c0261361" providerId="ADAL" clId="{405ED8F9-6261-46AB-A20B-57B0D0A0A335}" dt="2025-09-16T14:36:36.766" v="31" actId="962"/>
          <ac:cxnSpMkLst>
            <pc:docMk/>
            <pc:sldMk cId="3575262083" sldId="348"/>
            <ac:cxnSpMk id="57" creationId="{6D92BAD0-B784-8417-D7EE-BBA43254668A}"/>
          </ac:cxnSpMkLst>
        </pc:cxnChg>
        <pc:cxnChg chg="mod">
          <ac:chgData name="Joshua Reid" userId="1c48cbcf-c66f-4a99-b420-78f8c0261361" providerId="ADAL" clId="{405ED8F9-6261-46AB-A20B-57B0D0A0A335}" dt="2025-09-16T14:36:36.777" v="32" actId="962"/>
          <ac:cxnSpMkLst>
            <pc:docMk/>
            <pc:sldMk cId="3575262083" sldId="348"/>
            <ac:cxnSpMk id="58" creationId="{EAA20B00-B749-814B-9DA4-49290AA02D2A}"/>
          </ac:cxnSpMkLst>
        </pc:cxnChg>
        <pc:cxnChg chg="mod">
          <ac:chgData name="Joshua Reid" userId="1c48cbcf-c66f-4a99-b420-78f8c0261361" providerId="ADAL" clId="{405ED8F9-6261-46AB-A20B-57B0D0A0A335}" dt="2025-09-16T14:36:36.784" v="33" actId="962"/>
          <ac:cxnSpMkLst>
            <pc:docMk/>
            <pc:sldMk cId="3575262083" sldId="348"/>
            <ac:cxnSpMk id="61" creationId="{38EBEE5C-A919-FDCA-4E06-A2437D346C29}"/>
          </ac:cxnSpMkLst>
        </pc:cxnChg>
        <pc:cxnChg chg="mod">
          <ac:chgData name="Joshua Reid" userId="1c48cbcf-c66f-4a99-b420-78f8c0261361" providerId="ADAL" clId="{405ED8F9-6261-46AB-A20B-57B0D0A0A335}" dt="2025-09-16T14:36:36.790" v="34" actId="962"/>
          <ac:cxnSpMkLst>
            <pc:docMk/>
            <pc:sldMk cId="3575262083" sldId="348"/>
            <ac:cxnSpMk id="62" creationId="{56D28458-6F50-F64D-EE1E-4374D94BD00E}"/>
          </ac:cxnSpMkLst>
        </pc:cxnChg>
        <pc:cxnChg chg="mod">
          <ac:chgData name="Joshua Reid" userId="1c48cbcf-c66f-4a99-b420-78f8c0261361" providerId="ADAL" clId="{405ED8F9-6261-46AB-A20B-57B0D0A0A335}" dt="2025-09-16T14:36:36.797" v="35" actId="962"/>
          <ac:cxnSpMkLst>
            <pc:docMk/>
            <pc:sldMk cId="3575262083" sldId="348"/>
            <ac:cxnSpMk id="65" creationId="{0441A932-A0D1-C49B-93B6-161294875619}"/>
          </ac:cxnSpMkLst>
        </pc:cxnChg>
      </pc:sldChg>
    </pc:docChg>
  </pc:docChgLst>
  <pc:docChgLst>
    <pc:chgData name="Emma Stewart" userId="S::emma.stewart19@nes.scot.nhs.uk::1df87ca0-8351-49a9-94b3-5bc2690c5f77" providerId="AD" clId="Web-{EF5E8595-BC1B-0749-489C-F5284509DBDD}"/>
    <pc:docChg chg="modSld">
      <pc:chgData name="Emma Stewart" userId="S::emma.stewart19@nes.scot.nhs.uk::1df87ca0-8351-49a9-94b3-5bc2690c5f77" providerId="AD" clId="Web-{EF5E8595-BC1B-0749-489C-F5284509DBDD}" dt="2024-03-27T15:52:07.707" v="1" actId="20577"/>
      <pc:docMkLst>
        <pc:docMk/>
      </pc:docMkLst>
      <pc:sldChg chg="modSp">
        <pc:chgData name="Emma Stewart" userId="S::emma.stewart19@nes.scot.nhs.uk::1df87ca0-8351-49a9-94b3-5bc2690c5f77" providerId="AD" clId="Web-{EF5E8595-BC1B-0749-489C-F5284509DBDD}" dt="2024-03-27T15:52:07.707" v="1" actId="20577"/>
        <pc:sldMkLst>
          <pc:docMk/>
          <pc:sldMk cId="2418761515" sldId="266"/>
        </pc:sldMkLst>
      </pc:sldChg>
    </pc:docChg>
  </pc:docChgLst>
  <pc:docChgLst>
    <pc:chgData name="Emma Stewart" userId="S::emma.stewart19@nes.scot.nhs.uk::1df87ca0-8351-49a9-94b3-5bc2690c5f77" providerId="AD" clId="Web-{625C96B9-19E6-C19E-A879-90B972035BB8}"/>
    <pc:docChg chg="modSld">
      <pc:chgData name="Emma Stewart" userId="S::emma.stewart19@nes.scot.nhs.uk::1df87ca0-8351-49a9-94b3-5bc2690c5f77" providerId="AD" clId="Web-{625C96B9-19E6-C19E-A879-90B972035BB8}" dt="2024-03-27T15:49:42.535" v="21" actId="20577"/>
      <pc:docMkLst>
        <pc:docMk/>
      </pc:docMkLst>
      <pc:sldChg chg="modSp">
        <pc:chgData name="Emma Stewart" userId="S::emma.stewart19@nes.scot.nhs.uk::1df87ca0-8351-49a9-94b3-5bc2690c5f77" providerId="AD" clId="Web-{625C96B9-19E6-C19E-A879-90B972035BB8}" dt="2024-03-27T15:49:42.535" v="21" actId="20577"/>
        <pc:sldMkLst>
          <pc:docMk/>
          <pc:sldMk cId="2418761515" sldId="266"/>
        </pc:sldMkLst>
      </pc:sldChg>
    </pc:docChg>
  </pc:docChgLst>
  <pc:docChgLst>
    <pc:chgData name="Paige Yuill" userId="aef3d87f-4a81-4b25-afcd-9fd6cffa35d2" providerId="ADAL" clId="{8D33A10B-83EA-4EE7-91D8-89E10B6F7A9F}"/>
    <pc:docChg chg="custSel modSld">
      <pc:chgData name="Paige Yuill" userId="aef3d87f-4a81-4b25-afcd-9fd6cffa35d2" providerId="ADAL" clId="{8D33A10B-83EA-4EE7-91D8-89E10B6F7A9F}" dt="2023-10-19T10:50:37.827" v="192" actId="207"/>
      <pc:docMkLst>
        <pc:docMk/>
      </pc:docMkLst>
      <pc:sldChg chg="addSp delSp modSp mod">
        <pc:chgData name="Paige Yuill" userId="aef3d87f-4a81-4b25-afcd-9fd6cffa35d2" providerId="ADAL" clId="{8D33A10B-83EA-4EE7-91D8-89E10B6F7A9F}" dt="2023-10-19T10:37:50.261" v="107" actId="207"/>
        <pc:sldMkLst>
          <pc:docMk/>
          <pc:sldMk cId="3653490858" sldId="265"/>
        </pc:sldMkLst>
      </pc:sldChg>
      <pc:sldChg chg="addSp delSp modSp mod">
        <pc:chgData name="Paige Yuill" userId="aef3d87f-4a81-4b25-afcd-9fd6cffa35d2" providerId="ADAL" clId="{8D33A10B-83EA-4EE7-91D8-89E10B6F7A9F}" dt="2023-10-19T10:37:05.683" v="102" actId="207"/>
        <pc:sldMkLst>
          <pc:docMk/>
          <pc:sldMk cId="2418761515" sldId="266"/>
        </pc:sldMkLst>
      </pc:sldChg>
      <pc:sldChg chg="addSp delSp modSp mod">
        <pc:chgData name="Paige Yuill" userId="aef3d87f-4a81-4b25-afcd-9fd6cffa35d2" providerId="ADAL" clId="{8D33A10B-83EA-4EE7-91D8-89E10B6F7A9F}" dt="2023-10-19T10:37:28.692" v="104"/>
        <pc:sldMkLst>
          <pc:docMk/>
          <pc:sldMk cId="3084656650" sldId="267"/>
        </pc:sldMkLst>
      </pc:sldChg>
      <pc:sldChg chg="addSp modSp">
        <pc:chgData name="Paige Yuill" userId="aef3d87f-4a81-4b25-afcd-9fd6cffa35d2" providerId="ADAL" clId="{8D33A10B-83EA-4EE7-91D8-89E10B6F7A9F}" dt="2023-10-19T10:50:20.200" v="188"/>
        <pc:sldMkLst>
          <pc:docMk/>
          <pc:sldMk cId="3147053404" sldId="268"/>
        </pc:sldMkLst>
      </pc:sldChg>
      <pc:sldChg chg="addSp modSp">
        <pc:chgData name="Paige Yuill" userId="aef3d87f-4a81-4b25-afcd-9fd6cffa35d2" providerId="ADAL" clId="{8D33A10B-83EA-4EE7-91D8-89E10B6F7A9F}" dt="2023-10-19T10:50:17.596" v="187"/>
        <pc:sldMkLst>
          <pc:docMk/>
          <pc:sldMk cId="657276397" sldId="302"/>
        </pc:sldMkLst>
      </pc:sldChg>
      <pc:sldChg chg="addSp modSp">
        <pc:chgData name="Paige Yuill" userId="aef3d87f-4a81-4b25-afcd-9fd6cffa35d2" providerId="ADAL" clId="{8D33A10B-83EA-4EE7-91D8-89E10B6F7A9F}" dt="2023-10-19T10:50:04.849" v="184"/>
        <pc:sldMkLst>
          <pc:docMk/>
          <pc:sldMk cId="188938768" sldId="303"/>
        </pc:sldMkLst>
      </pc:sldChg>
      <pc:sldChg chg="addSp modSp">
        <pc:chgData name="Paige Yuill" userId="aef3d87f-4a81-4b25-afcd-9fd6cffa35d2" providerId="ADAL" clId="{8D33A10B-83EA-4EE7-91D8-89E10B6F7A9F}" dt="2023-10-19T10:50:01.890" v="183"/>
        <pc:sldMkLst>
          <pc:docMk/>
          <pc:sldMk cId="1974491547" sldId="304"/>
        </pc:sldMkLst>
      </pc:sldChg>
      <pc:sldChg chg="addSp modSp">
        <pc:chgData name="Paige Yuill" userId="aef3d87f-4a81-4b25-afcd-9fd6cffa35d2" providerId="ADAL" clId="{8D33A10B-83EA-4EE7-91D8-89E10B6F7A9F}" dt="2023-10-19T10:50:10.948" v="185"/>
        <pc:sldMkLst>
          <pc:docMk/>
          <pc:sldMk cId="4016751317" sldId="305"/>
        </pc:sldMkLst>
      </pc:sldChg>
      <pc:sldChg chg="addSp modSp">
        <pc:chgData name="Paige Yuill" userId="aef3d87f-4a81-4b25-afcd-9fd6cffa35d2" providerId="ADAL" clId="{8D33A10B-83EA-4EE7-91D8-89E10B6F7A9F}" dt="2023-10-19T10:49:58.324" v="182"/>
        <pc:sldMkLst>
          <pc:docMk/>
          <pc:sldMk cId="2631134319" sldId="306"/>
        </pc:sldMkLst>
      </pc:sldChg>
      <pc:sldChg chg="addSp modSp mod">
        <pc:chgData name="Paige Yuill" userId="aef3d87f-4a81-4b25-afcd-9fd6cffa35d2" providerId="ADAL" clId="{8D33A10B-83EA-4EE7-91D8-89E10B6F7A9F}" dt="2023-10-19T10:38:38.574" v="113" actId="207"/>
        <pc:sldMkLst>
          <pc:docMk/>
          <pc:sldMk cId="622956975" sldId="307"/>
        </pc:sldMkLst>
      </pc:sldChg>
      <pc:sldChg chg="addSp modSp mod">
        <pc:chgData name="Paige Yuill" userId="aef3d87f-4a81-4b25-afcd-9fd6cffa35d2" providerId="ADAL" clId="{8D33A10B-83EA-4EE7-91D8-89E10B6F7A9F}" dt="2023-10-19T10:38:53.334" v="115" actId="207"/>
        <pc:sldMkLst>
          <pc:docMk/>
          <pc:sldMk cId="3189742561" sldId="308"/>
        </pc:sldMkLst>
      </pc:sldChg>
      <pc:sldChg chg="addSp modSp mod">
        <pc:chgData name="Paige Yuill" userId="aef3d87f-4a81-4b25-afcd-9fd6cffa35d2" providerId="ADAL" clId="{8D33A10B-83EA-4EE7-91D8-89E10B6F7A9F}" dt="2023-10-19T10:38:21.174" v="111" actId="207"/>
        <pc:sldMkLst>
          <pc:docMk/>
          <pc:sldMk cId="957000303" sldId="309"/>
        </pc:sldMkLst>
      </pc:sldChg>
      <pc:sldChg chg="addSp modSp mod">
        <pc:chgData name="Paige Yuill" userId="aef3d87f-4a81-4b25-afcd-9fd6cffa35d2" providerId="ADAL" clId="{8D33A10B-83EA-4EE7-91D8-89E10B6F7A9F}" dt="2023-10-19T10:39:06.547" v="117" actId="207"/>
        <pc:sldMkLst>
          <pc:docMk/>
          <pc:sldMk cId="905887014" sldId="310"/>
        </pc:sldMkLst>
      </pc:sldChg>
      <pc:sldChg chg="addSp modSp mod">
        <pc:chgData name="Paige Yuill" userId="aef3d87f-4a81-4b25-afcd-9fd6cffa35d2" providerId="ADAL" clId="{8D33A10B-83EA-4EE7-91D8-89E10B6F7A9F}" dt="2023-10-19T10:39:23.996" v="119" actId="207"/>
        <pc:sldMkLst>
          <pc:docMk/>
          <pc:sldMk cId="1501087876" sldId="311"/>
        </pc:sldMkLst>
      </pc:sldChg>
      <pc:sldChg chg="addSp modSp mod">
        <pc:chgData name="Paige Yuill" userId="aef3d87f-4a81-4b25-afcd-9fd6cffa35d2" providerId="ADAL" clId="{8D33A10B-83EA-4EE7-91D8-89E10B6F7A9F}" dt="2023-10-19T10:39:58.135" v="123" actId="207"/>
        <pc:sldMkLst>
          <pc:docMk/>
          <pc:sldMk cId="1029353366" sldId="312"/>
        </pc:sldMkLst>
      </pc:sldChg>
      <pc:sldChg chg="addSp modSp">
        <pc:chgData name="Paige Yuill" userId="aef3d87f-4a81-4b25-afcd-9fd6cffa35d2" providerId="ADAL" clId="{8D33A10B-83EA-4EE7-91D8-89E10B6F7A9F}" dt="2023-10-19T10:33:37.990" v="71"/>
        <pc:sldMkLst>
          <pc:docMk/>
          <pc:sldMk cId="3309309973" sldId="313"/>
        </pc:sldMkLst>
      </pc:sldChg>
      <pc:sldChg chg="addSp modSp mod">
        <pc:chgData name="Paige Yuill" userId="aef3d87f-4a81-4b25-afcd-9fd6cffa35d2" providerId="ADAL" clId="{8D33A10B-83EA-4EE7-91D8-89E10B6F7A9F}" dt="2023-10-19T10:40:12.272" v="125" actId="207"/>
        <pc:sldMkLst>
          <pc:docMk/>
          <pc:sldMk cId="1094048570" sldId="315"/>
        </pc:sldMkLst>
      </pc:sldChg>
      <pc:sldChg chg="addSp modSp mod">
        <pc:chgData name="Paige Yuill" userId="aef3d87f-4a81-4b25-afcd-9fd6cffa35d2" providerId="ADAL" clId="{8D33A10B-83EA-4EE7-91D8-89E10B6F7A9F}" dt="2023-10-19T10:44:44.798" v="160" actId="207"/>
        <pc:sldMkLst>
          <pc:docMk/>
          <pc:sldMk cId="1532212287" sldId="316"/>
        </pc:sldMkLst>
      </pc:sldChg>
      <pc:sldChg chg="addSp modSp mod">
        <pc:chgData name="Paige Yuill" userId="aef3d87f-4a81-4b25-afcd-9fd6cffa35d2" providerId="ADAL" clId="{8D33A10B-83EA-4EE7-91D8-89E10B6F7A9F}" dt="2023-10-19T10:40:52.703" v="131" actId="207"/>
        <pc:sldMkLst>
          <pc:docMk/>
          <pc:sldMk cId="1711565397" sldId="317"/>
        </pc:sldMkLst>
      </pc:sldChg>
      <pc:sldChg chg="addSp modSp mod">
        <pc:chgData name="Paige Yuill" userId="aef3d87f-4a81-4b25-afcd-9fd6cffa35d2" providerId="ADAL" clId="{8D33A10B-83EA-4EE7-91D8-89E10B6F7A9F}" dt="2023-10-19T10:41:11.288" v="133" actId="207"/>
        <pc:sldMkLst>
          <pc:docMk/>
          <pc:sldMk cId="910130212" sldId="318"/>
        </pc:sldMkLst>
      </pc:sldChg>
      <pc:sldChg chg="addSp modSp mod">
        <pc:chgData name="Paige Yuill" userId="aef3d87f-4a81-4b25-afcd-9fd6cffa35d2" providerId="ADAL" clId="{8D33A10B-83EA-4EE7-91D8-89E10B6F7A9F}" dt="2023-10-19T10:41:35.790" v="136"/>
        <pc:sldMkLst>
          <pc:docMk/>
          <pc:sldMk cId="2956780432" sldId="319"/>
        </pc:sldMkLst>
      </pc:sldChg>
      <pc:sldChg chg="addSp modSp mod">
        <pc:chgData name="Paige Yuill" userId="aef3d87f-4a81-4b25-afcd-9fd6cffa35d2" providerId="ADAL" clId="{8D33A10B-83EA-4EE7-91D8-89E10B6F7A9F}" dt="2023-10-19T10:41:49.760" v="138" actId="207"/>
        <pc:sldMkLst>
          <pc:docMk/>
          <pc:sldMk cId="3880074152" sldId="320"/>
        </pc:sldMkLst>
      </pc:sldChg>
      <pc:sldChg chg="addSp modSp mod">
        <pc:chgData name="Paige Yuill" userId="aef3d87f-4a81-4b25-afcd-9fd6cffa35d2" providerId="ADAL" clId="{8D33A10B-83EA-4EE7-91D8-89E10B6F7A9F}" dt="2023-10-19T10:42:19.230" v="142" actId="207"/>
        <pc:sldMkLst>
          <pc:docMk/>
          <pc:sldMk cId="1057826586" sldId="321"/>
        </pc:sldMkLst>
      </pc:sldChg>
      <pc:sldChg chg="addSp modSp mod">
        <pc:chgData name="Paige Yuill" userId="aef3d87f-4a81-4b25-afcd-9fd6cffa35d2" providerId="ADAL" clId="{8D33A10B-83EA-4EE7-91D8-89E10B6F7A9F}" dt="2023-10-19T10:42:05.261" v="140" actId="207"/>
        <pc:sldMkLst>
          <pc:docMk/>
          <pc:sldMk cId="300721876" sldId="322"/>
        </pc:sldMkLst>
      </pc:sldChg>
      <pc:sldChg chg="addSp modSp mod">
        <pc:chgData name="Paige Yuill" userId="aef3d87f-4a81-4b25-afcd-9fd6cffa35d2" providerId="ADAL" clId="{8D33A10B-83EA-4EE7-91D8-89E10B6F7A9F}" dt="2023-10-19T10:42:35.640" v="144" actId="207"/>
        <pc:sldMkLst>
          <pc:docMk/>
          <pc:sldMk cId="2608474031" sldId="323"/>
        </pc:sldMkLst>
      </pc:sldChg>
      <pc:sldChg chg="addSp modSp mod">
        <pc:chgData name="Paige Yuill" userId="aef3d87f-4a81-4b25-afcd-9fd6cffa35d2" providerId="ADAL" clId="{8D33A10B-83EA-4EE7-91D8-89E10B6F7A9F}" dt="2023-10-19T10:42:54.160" v="146" actId="207"/>
        <pc:sldMkLst>
          <pc:docMk/>
          <pc:sldMk cId="1459745209" sldId="324"/>
        </pc:sldMkLst>
      </pc:sldChg>
      <pc:sldChg chg="addSp modSp mod">
        <pc:chgData name="Paige Yuill" userId="aef3d87f-4a81-4b25-afcd-9fd6cffa35d2" providerId="ADAL" clId="{8D33A10B-83EA-4EE7-91D8-89E10B6F7A9F}" dt="2023-10-19T10:43:08.655" v="148" actId="207"/>
        <pc:sldMkLst>
          <pc:docMk/>
          <pc:sldMk cId="536508106" sldId="325"/>
        </pc:sldMkLst>
      </pc:sldChg>
      <pc:sldChg chg="addSp modSp mod">
        <pc:chgData name="Paige Yuill" userId="aef3d87f-4a81-4b25-afcd-9fd6cffa35d2" providerId="ADAL" clId="{8D33A10B-83EA-4EE7-91D8-89E10B6F7A9F}" dt="2023-10-19T10:44:16.065" v="156" actId="207"/>
        <pc:sldMkLst>
          <pc:docMk/>
          <pc:sldMk cId="1469219568" sldId="326"/>
        </pc:sldMkLst>
      </pc:sldChg>
      <pc:sldChg chg="addSp modSp mod">
        <pc:chgData name="Paige Yuill" userId="aef3d87f-4a81-4b25-afcd-9fd6cffa35d2" providerId="ADAL" clId="{8D33A10B-83EA-4EE7-91D8-89E10B6F7A9F}" dt="2023-10-19T10:44:30.401" v="158" actId="207"/>
        <pc:sldMkLst>
          <pc:docMk/>
          <pc:sldMk cId="1400973753" sldId="327"/>
        </pc:sldMkLst>
      </pc:sldChg>
      <pc:sldChg chg="addSp modSp mod">
        <pc:chgData name="Paige Yuill" userId="aef3d87f-4a81-4b25-afcd-9fd6cffa35d2" providerId="ADAL" clId="{8D33A10B-83EA-4EE7-91D8-89E10B6F7A9F}" dt="2023-10-19T10:44:59.335" v="162" actId="207"/>
        <pc:sldMkLst>
          <pc:docMk/>
          <pc:sldMk cId="3828929848" sldId="328"/>
        </pc:sldMkLst>
      </pc:sldChg>
      <pc:sldChg chg="addSp modSp mod">
        <pc:chgData name="Paige Yuill" userId="aef3d87f-4a81-4b25-afcd-9fd6cffa35d2" providerId="ADAL" clId="{8D33A10B-83EA-4EE7-91D8-89E10B6F7A9F}" dt="2023-10-19T10:45:17.288" v="164" actId="207"/>
        <pc:sldMkLst>
          <pc:docMk/>
          <pc:sldMk cId="2030349641" sldId="329"/>
        </pc:sldMkLst>
      </pc:sldChg>
      <pc:sldChg chg="addSp modSp mod">
        <pc:chgData name="Paige Yuill" userId="aef3d87f-4a81-4b25-afcd-9fd6cffa35d2" providerId="ADAL" clId="{8D33A10B-83EA-4EE7-91D8-89E10B6F7A9F}" dt="2023-10-19T10:40:40.088" v="129" actId="207"/>
        <pc:sldMkLst>
          <pc:docMk/>
          <pc:sldMk cId="569641545" sldId="330"/>
        </pc:sldMkLst>
      </pc:sldChg>
      <pc:sldChg chg="addSp modSp mod">
        <pc:chgData name="Paige Yuill" userId="aef3d87f-4a81-4b25-afcd-9fd6cffa35d2" providerId="ADAL" clId="{8D33A10B-83EA-4EE7-91D8-89E10B6F7A9F}" dt="2023-10-19T10:40:26.151" v="127" actId="207"/>
        <pc:sldMkLst>
          <pc:docMk/>
          <pc:sldMk cId="4001176042" sldId="331"/>
        </pc:sldMkLst>
      </pc:sldChg>
      <pc:sldChg chg="addSp modSp">
        <pc:chgData name="Paige Yuill" userId="aef3d87f-4a81-4b25-afcd-9fd6cffa35d2" providerId="ADAL" clId="{8D33A10B-83EA-4EE7-91D8-89E10B6F7A9F}" dt="2023-10-19T10:50:13.103" v="186"/>
        <pc:sldMkLst>
          <pc:docMk/>
          <pc:sldMk cId="567405506" sldId="332"/>
        </pc:sldMkLst>
      </pc:sldChg>
      <pc:sldChg chg="addSp modSp mod">
        <pc:chgData name="Paige Yuill" userId="aef3d87f-4a81-4b25-afcd-9fd6cffa35d2" providerId="ADAL" clId="{8D33A10B-83EA-4EE7-91D8-89E10B6F7A9F}" dt="2023-10-19T10:46:10.680" v="166" actId="207"/>
        <pc:sldMkLst>
          <pc:docMk/>
          <pc:sldMk cId="1496962483" sldId="333"/>
        </pc:sldMkLst>
      </pc:sldChg>
      <pc:sldChg chg="addSp modSp mod">
        <pc:chgData name="Paige Yuill" userId="aef3d87f-4a81-4b25-afcd-9fd6cffa35d2" providerId="ADAL" clId="{8D33A10B-83EA-4EE7-91D8-89E10B6F7A9F}" dt="2023-10-19T10:46:29.201" v="168" actId="207"/>
        <pc:sldMkLst>
          <pc:docMk/>
          <pc:sldMk cId="3343120352" sldId="334"/>
        </pc:sldMkLst>
      </pc:sldChg>
      <pc:sldChg chg="addSp modSp mod">
        <pc:chgData name="Paige Yuill" userId="aef3d87f-4a81-4b25-afcd-9fd6cffa35d2" providerId="ADAL" clId="{8D33A10B-83EA-4EE7-91D8-89E10B6F7A9F}" dt="2023-10-19T10:47:00.246" v="172" actId="207"/>
        <pc:sldMkLst>
          <pc:docMk/>
          <pc:sldMk cId="313354795" sldId="335"/>
        </pc:sldMkLst>
      </pc:sldChg>
      <pc:sldChg chg="addSp modSp mod">
        <pc:chgData name="Paige Yuill" userId="aef3d87f-4a81-4b25-afcd-9fd6cffa35d2" providerId="ADAL" clId="{8D33A10B-83EA-4EE7-91D8-89E10B6F7A9F}" dt="2023-10-19T10:46:43.842" v="170" actId="207"/>
        <pc:sldMkLst>
          <pc:docMk/>
          <pc:sldMk cId="2086113682" sldId="336"/>
        </pc:sldMkLst>
      </pc:sldChg>
      <pc:sldChg chg="addSp modSp mod">
        <pc:chgData name="Paige Yuill" userId="aef3d87f-4a81-4b25-afcd-9fd6cffa35d2" providerId="ADAL" clId="{8D33A10B-83EA-4EE7-91D8-89E10B6F7A9F}" dt="2023-10-19T10:38:05.436" v="109" actId="207"/>
        <pc:sldMkLst>
          <pc:docMk/>
          <pc:sldMk cId="1498783051" sldId="337"/>
        </pc:sldMkLst>
      </pc:sldChg>
      <pc:sldChg chg="addSp modSp">
        <pc:chgData name="Paige Yuill" userId="aef3d87f-4a81-4b25-afcd-9fd6cffa35d2" providerId="ADAL" clId="{8D33A10B-83EA-4EE7-91D8-89E10B6F7A9F}" dt="2023-10-19T10:49:45.371" v="181"/>
        <pc:sldMkLst>
          <pc:docMk/>
          <pc:sldMk cId="2407744909" sldId="338"/>
        </pc:sldMkLst>
      </pc:sldChg>
      <pc:sldChg chg="addSp modSp mod">
        <pc:chgData name="Paige Yuill" userId="aef3d87f-4a81-4b25-afcd-9fd6cffa35d2" providerId="ADAL" clId="{8D33A10B-83EA-4EE7-91D8-89E10B6F7A9F}" dt="2023-10-19T10:47:14.040" v="174" actId="207"/>
        <pc:sldMkLst>
          <pc:docMk/>
          <pc:sldMk cId="178598896" sldId="339"/>
        </pc:sldMkLst>
      </pc:sldChg>
      <pc:sldChg chg="addSp modSp mod">
        <pc:chgData name="Paige Yuill" userId="aef3d87f-4a81-4b25-afcd-9fd6cffa35d2" providerId="ADAL" clId="{8D33A10B-83EA-4EE7-91D8-89E10B6F7A9F}" dt="2023-10-19T10:47:27.762" v="176" actId="207"/>
        <pc:sldMkLst>
          <pc:docMk/>
          <pc:sldMk cId="2776606355" sldId="340"/>
        </pc:sldMkLst>
      </pc:sldChg>
      <pc:sldChg chg="addSp modSp mod">
        <pc:chgData name="Paige Yuill" userId="aef3d87f-4a81-4b25-afcd-9fd6cffa35d2" providerId="ADAL" clId="{8D33A10B-83EA-4EE7-91D8-89E10B6F7A9F}" dt="2023-10-19T10:47:39.979" v="178" actId="207"/>
        <pc:sldMkLst>
          <pc:docMk/>
          <pc:sldMk cId="2964308027" sldId="341"/>
        </pc:sldMkLst>
      </pc:sldChg>
      <pc:sldChg chg="addSp modSp mod">
        <pc:chgData name="Paige Yuill" userId="aef3d87f-4a81-4b25-afcd-9fd6cffa35d2" providerId="ADAL" clId="{8D33A10B-83EA-4EE7-91D8-89E10B6F7A9F}" dt="2023-10-19T10:39:41.510" v="121" actId="207"/>
        <pc:sldMkLst>
          <pc:docMk/>
          <pc:sldMk cId="553799773" sldId="342"/>
        </pc:sldMkLst>
      </pc:sldChg>
      <pc:sldChg chg="addSp modSp">
        <pc:chgData name="Paige Yuill" userId="aef3d87f-4a81-4b25-afcd-9fd6cffa35d2" providerId="ADAL" clId="{8D33A10B-83EA-4EE7-91D8-89E10B6F7A9F}" dt="2023-10-19T10:33:36.039" v="70"/>
        <pc:sldMkLst>
          <pc:docMk/>
          <pc:sldMk cId="1420812221" sldId="343"/>
        </pc:sldMkLst>
      </pc:sldChg>
      <pc:sldChg chg="addSp modSp mod">
        <pc:chgData name="Paige Yuill" userId="aef3d87f-4a81-4b25-afcd-9fd6cffa35d2" providerId="ADAL" clId="{8D33A10B-83EA-4EE7-91D8-89E10B6F7A9F}" dt="2023-10-19T10:43:26.217" v="150" actId="207"/>
        <pc:sldMkLst>
          <pc:docMk/>
          <pc:sldMk cId="1506490762" sldId="344"/>
        </pc:sldMkLst>
      </pc:sldChg>
      <pc:sldChg chg="addSp modSp mod">
        <pc:chgData name="Paige Yuill" userId="aef3d87f-4a81-4b25-afcd-9fd6cffa35d2" providerId="ADAL" clId="{8D33A10B-83EA-4EE7-91D8-89E10B6F7A9F}" dt="2023-10-19T10:44:03.445" v="154" actId="207"/>
        <pc:sldMkLst>
          <pc:docMk/>
          <pc:sldMk cId="1598640362" sldId="345"/>
        </pc:sldMkLst>
      </pc:sldChg>
      <pc:sldChg chg="modSp mod">
        <pc:chgData name="Paige Yuill" userId="aef3d87f-4a81-4b25-afcd-9fd6cffa35d2" providerId="ADAL" clId="{8D33A10B-83EA-4EE7-91D8-89E10B6F7A9F}" dt="2023-10-19T10:50:37.827" v="192" actId="207"/>
        <pc:sldMkLst>
          <pc:docMk/>
          <pc:sldMk cId="2580771083" sldId="346"/>
        </pc:sldMkLst>
      </pc:sldChg>
      <pc:sldChg chg="addSp modSp mod">
        <pc:chgData name="Paige Yuill" userId="aef3d87f-4a81-4b25-afcd-9fd6cffa35d2" providerId="ADAL" clId="{8D33A10B-83EA-4EE7-91D8-89E10B6F7A9F}" dt="2023-10-19T10:47:54.642" v="180" actId="207"/>
        <pc:sldMkLst>
          <pc:docMk/>
          <pc:sldMk cId="875152136" sldId="347"/>
        </pc:sldMkLst>
      </pc:sldChg>
      <pc:sldChg chg="addSp modSp mod">
        <pc:chgData name="Paige Yuill" userId="aef3d87f-4a81-4b25-afcd-9fd6cffa35d2" providerId="ADAL" clId="{8D33A10B-83EA-4EE7-91D8-89E10B6F7A9F}" dt="2023-10-19T10:43:44.977" v="152" actId="207"/>
        <pc:sldMkLst>
          <pc:docMk/>
          <pc:sldMk cId="3575262083" sldId="348"/>
        </pc:sldMkLst>
      </pc:sldChg>
    </pc:docChg>
  </pc:docChgLst>
  <pc:docChgLst>
    <pc:chgData name="Paige Yuill" userId="S::paige.yuill3@nes.scot.nhs.uk::aef3d87f-4a81-4b25-afcd-9fd6cffa35d2" providerId="AD" clId="Web-{B1ECDCC2-19C9-E92D-6E29-7A0F29F6C795}"/>
    <pc:docChg chg="modSld">
      <pc:chgData name="Paige Yuill" userId="S::paige.yuill3@nes.scot.nhs.uk::aef3d87f-4a81-4b25-afcd-9fd6cffa35d2" providerId="AD" clId="Web-{B1ECDCC2-19C9-E92D-6E29-7A0F29F6C795}" dt="2023-10-19T10:19:27.177" v="33"/>
      <pc:docMkLst>
        <pc:docMk/>
      </pc:docMkLst>
      <pc:sldChg chg="modSp">
        <pc:chgData name="Paige Yuill" userId="S::paige.yuill3@nes.scot.nhs.uk::aef3d87f-4a81-4b25-afcd-9fd6cffa35d2" providerId="AD" clId="Web-{B1ECDCC2-19C9-E92D-6E29-7A0F29F6C795}" dt="2023-10-19T10:19:27.177" v="33"/>
        <pc:sldMkLst>
          <pc:docMk/>
          <pc:sldMk cId="2580771083" sldId="34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941AAB-82CE-4DEC-A6F4-68201051DD83}"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en-GB"/>
        </a:p>
      </dgm:t>
    </dgm:pt>
    <dgm:pt modelId="{83C8D8B0-9EDD-4D2F-96CE-A3844245AF9B}">
      <dgm:prSet phldrT="[Text]" custT="1"/>
      <dgm:spPr>
        <a:solidFill>
          <a:srgbClr val="00B050"/>
        </a:solidFill>
      </dgm:spPr>
      <dgm:t>
        <a:bodyPr/>
        <a:lstStyle/>
        <a:p>
          <a:r>
            <a:rPr lang="en-GB" sz="1400" b="1">
              <a:solidFill>
                <a:schemeClr val="bg1"/>
              </a:solidFill>
              <a:latin typeface="Source Sans Pro"/>
              <a:ea typeface="Source Sans Pro"/>
            </a:rPr>
            <a:t>Health Board User</a:t>
          </a:r>
        </a:p>
      </dgm:t>
    </dgm:pt>
    <dgm:pt modelId="{8B9C11CA-E77D-4564-8571-E2A9C79A13CF}" type="parTrans" cxnId="{0D4B4311-A876-485E-97AD-C69FEEA89A50}">
      <dgm:prSet/>
      <dgm:spPr/>
      <dgm:t>
        <a:bodyPr/>
        <a:lstStyle/>
        <a:p>
          <a:endParaRPr lang="en-GB">
            <a:solidFill>
              <a:schemeClr val="bg1"/>
            </a:solidFill>
          </a:endParaRPr>
        </a:p>
      </dgm:t>
    </dgm:pt>
    <dgm:pt modelId="{D156FA4B-A445-432D-8F80-E0C7DC958731}" type="sibTrans" cxnId="{0D4B4311-A876-485E-97AD-C69FEEA89A50}">
      <dgm:prSet/>
      <dgm:spPr/>
      <dgm:t>
        <a:bodyPr/>
        <a:lstStyle/>
        <a:p>
          <a:endParaRPr lang="en-GB">
            <a:solidFill>
              <a:schemeClr val="bg1"/>
            </a:solidFill>
          </a:endParaRPr>
        </a:p>
      </dgm:t>
    </dgm:pt>
    <dgm:pt modelId="{A8B2B337-1093-4561-B489-21662A75D386}">
      <dgm:prSet phldrT="[Text]"/>
      <dgm:spPr/>
      <dgm:t>
        <a:bodyPr/>
        <a:lstStyle/>
        <a:p>
          <a:pPr algn="l"/>
          <a:r>
            <a:rPr lang="en-GB">
              <a:solidFill>
                <a:schemeClr val="bg1"/>
              </a:solidFill>
              <a:latin typeface="Source Sans Pro"/>
              <a:ea typeface="Source Sans Pro"/>
            </a:rPr>
            <a:t>View bids</a:t>
          </a:r>
        </a:p>
        <a:p>
          <a:pPr algn="l"/>
          <a:r>
            <a:rPr lang="en-GB">
              <a:solidFill>
                <a:schemeClr val="bg1"/>
              </a:solidFill>
              <a:latin typeface="Source Sans Pro"/>
              <a:ea typeface="Source Sans Pro"/>
            </a:rPr>
            <a:t>Create bid</a:t>
          </a:r>
        </a:p>
        <a:p>
          <a:pPr algn="l"/>
          <a:r>
            <a:rPr lang="en-GB">
              <a:solidFill>
                <a:schemeClr val="bg1"/>
              </a:solidFill>
              <a:latin typeface="Source Sans Pro"/>
              <a:ea typeface="Source Sans Pro"/>
            </a:rPr>
            <a:t>Save bid as draft</a:t>
          </a:r>
        </a:p>
        <a:p>
          <a:pPr algn="l"/>
          <a:r>
            <a:rPr lang="en-GB">
              <a:solidFill>
                <a:schemeClr val="bg1"/>
              </a:solidFill>
              <a:latin typeface="Source Sans Pro"/>
              <a:ea typeface="Source Sans Pro"/>
            </a:rPr>
            <a:t>Edit draft bid</a:t>
          </a:r>
        </a:p>
        <a:p>
          <a:pPr algn="l"/>
          <a:r>
            <a:rPr lang="en-GB">
              <a:solidFill>
                <a:schemeClr val="bg1"/>
              </a:solidFill>
              <a:latin typeface="Source Sans Pro"/>
              <a:ea typeface="Source Sans Pro"/>
            </a:rPr>
            <a:t>Withdraw bid (in draft only)</a:t>
          </a:r>
        </a:p>
        <a:p>
          <a:pPr algn="l"/>
          <a:r>
            <a:rPr lang="en-GB">
              <a:solidFill>
                <a:schemeClr val="bg1"/>
              </a:solidFill>
              <a:latin typeface="Source Sans Pro"/>
              <a:ea typeface="Source Sans Pro"/>
            </a:rPr>
            <a:t>Submit bid</a:t>
          </a:r>
        </a:p>
        <a:p>
          <a:pPr algn="l"/>
          <a:r>
            <a:rPr lang="en-GB">
              <a:solidFill>
                <a:schemeClr val="bg1"/>
              </a:solidFill>
              <a:latin typeface="Source Sans Pro"/>
              <a:ea typeface="Source Sans Pro"/>
            </a:rPr>
            <a:t>Download bids</a:t>
          </a:r>
        </a:p>
      </dgm:t>
    </dgm:pt>
    <dgm:pt modelId="{4F7108CF-1001-4262-8FEF-4D77238D7C6C}" type="parTrans" cxnId="{19C89C10-DD4F-4FA1-A929-26AA93A8CFB4}">
      <dgm:prSet/>
      <dgm:spPr/>
      <dgm:t>
        <a:bodyPr/>
        <a:lstStyle/>
        <a:p>
          <a:endParaRPr lang="en-GB">
            <a:solidFill>
              <a:schemeClr val="bg1"/>
            </a:solidFill>
          </a:endParaRPr>
        </a:p>
      </dgm:t>
    </dgm:pt>
    <dgm:pt modelId="{F972FADC-834F-4D40-AED0-7CFF6F8F2E0B}" type="sibTrans" cxnId="{19C89C10-DD4F-4FA1-A929-26AA93A8CFB4}">
      <dgm:prSet/>
      <dgm:spPr/>
      <dgm:t>
        <a:bodyPr/>
        <a:lstStyle/>
        <a:p>
          <a:endParaRPr lang="en-GB">
            <a:solidFill>
              <a:schemeClr val="bg1"/>
            </a:solidFill>
          </a:endParaRPr>
        </a:p>
      </dgm:t>
    </dgm:pt>
    <dgm:pt modelId="{FB951621-5386-44FF-8F2B-2963A55D90A8}">
      <dgm:prSet phldrT="[Text]" custT="1"/>
      <dgm:spPr>
        <a:solidFill>
          <a:srgbClr val="00B050"/>
        </a:solidFill>
      </dgm:spPr>
      <dgm:t>
        <a:bodyPr/>
        <a:lstStyle/>
        <a:p>
          <a:r>
            <a:rPr lang="en-GB" sz="1400" b="1">
              <a:solidFill>
                <a:schemeClr val="bg1"/>
              </a:solidFill>
              <a:latin typeface="Source Sans Pro"/>
              <a:ea typeface="Source Sans Pro"/>
            </a:rPr>
            <a:t>Regional Co-ordinator</a:t>
          </a:r>
        </a:p>
      </dgm:t>
    </dgm:pt>
    <dgm:pt modelId="{AE4295E5-AE23-4C7A-B45A-CFFEE74636C2}" type="parTrans" cxnId="{B4944AE6-DF08-4F2C-89C3-ABF4CCF3BB44}">
      <dgm:prSet/>
      <dgm:spPr/>
      <dgm:t>
        <a:bodyPr/>
        <a:lstStyle/>
        <a:p>
          <a:endParaRPr lang="en-GB">
            <a:solidFill>
              <a:schemeClr val="bg1"/>
            </a:solidFill>
          </a:endParaRPr>
        </a:p>
      </dgm:t>
    </dgm:pt>
    <dgm:pt modelId="{0E2138FC-3CCA-40D6-B519-70D8E1ED30BB}" type="sibTrans" cxnId="{B4944AE6-DF08-4F2C-89C3-ABF4CCF3BB44}">
      <dgm:prSet/>
      <dgm:spPr/>
      <dgm:t>
        <a:bodyPr/>
        <a:lstStyle/>
        <a:p>
          <a:endParaRPr lang="en-GB">
            <a:solidFill>
              <a:schemeClr val="bg1"/>
            </a:solidFill>
          </a:endParaRPr>
        </a:p>
      </dgm:t>
    </dgm:pt>
    <dgm:pt modelId="{B6FDDF4A-3400-462C-A35B-8307F4DA1CD7}">
      <dgm:prSet phldrT="[Text]"/>
      <dgm:spPr/>
      <dgm:t>
        <a:bodyPr/>
        <a:lstStyle/>
        <a:p>
          <a:pPr algn="l"/>
          <a:r>
            <a:rPr lang="en-GB">
              <a:solidFill>
                <a:schemeClr val="bg1"/>
              </a:solidFill>
              <a:latin typeface="Source Sans Pro"/>
              <a:ea typeface="Source Sans Pro"/>
            </a:rPr>
            <a:t>View bids</a:t>
          </a:r>
        </a:p>
        <a:p>
          <a:pPr algn="l"/>
          <a:r>
            <a:rPr lang="en-GB">
              <a:solidFill>
                <a:schemeClr val="bg1"/>
              </a:solidFill>
              <a:latin typeface="Source Sans Pro"/>
              <a:ea typeface="Source Sans Pro"/>
            </a:rPr>
            <a:t>Create bid</a:t>
          </a:r>
        </a:p>
        <a:p>
          <a:pPr algn="l"/>
          <a:r>
            <a:rPr lang="en-GB">
              <a:solidFill>
                <a:schemeClr val="bg1"/>
              </a:solidFill>
              <a:latin typeface="Source Sans Pro"/>
              <a:ea typeface="Source Sans Pro"/>
            </a:rPr>
            <a:t>Save bid as draft</a:t>
          </a:r>
        </a:p>
        <a:p>
          <a:pPr algn="l"/>
          <a:r>
            <a:rPr lang="en-GB">
              <a:solidFill>
                <a:schemeClr val="bg1"/>
              </a:solidFill>
              <a:latin typeface="Source Sans Pro"/>
              <a:ea typeface="Source Sans Pro"/>
            </a:rPr>
            <a:t>Edit draft bid</a:t>
          </a:r>
        </a:p>
        <a:p>
          <a:pPr algn="l" rtl="0"/>
          <a:r>
            <a:rPr lang="en-GB">
              <a:solidFill>
                <a:schemeClr val="bg1"/>
              </a:solidFill>
              <a:latin typeface="Source Sans Pro"/>
              <a:ea typeface="Source Sans Pro"/>
            </a:rPr>
            <a:t>Withdraw bid (in draft only)</a:t>
          </a:r>
        </a:p>
        <a:p>
          <a:pPr algn="l"/>
          <a:r>
            <a:rPr lang="en-GB">
              <a:solidFill>
                <a:schemeClr val="bg1"/>
              </a:solidFill>
              <a:latin typeface="Source Sans Pro"/>
              <a:ea typeface="Source Sans Pro"/>
            </a:rPr>
            <a:t>Submit bid</a:t>
          </a:r>
        </a:p>
        <a:p>
          <a:pPr algn="l"/>
          <a:r>
            <a:rPr lang="en-GB">
              <a:solidFill>
                <a:schemeClr val="bg1"/>
              </a:solidFill>
              <a:latin typeface="Source Sans Pro"/>
              <a:ea typeface="Source Sans Pro"/>
            </a:rPr>
            <a:t>Download bids</a:t>
          </a:r>
        </a:p>
      </dgm:t>
    </dgm:pt>
    <dgm:pt modelId="{053222EC-22F4-4F9E-A6E7-251EA5A9121F}" type="sibTrans" cxnId="{00F4197C-0EB5-41DB-A6B1-A41AE38CE235}">
      <dgm:prSet/>
      <dgm:spPr/>
      <dgm:t>
        <a:bodyPr/>
        <a:lstStyle/>
        <a:p>
          <a:endParaRPr lang="en-GB">
            <a:solidFill>
              <a:schemeClr val="bg1"/>
            </a:solidFill>
          </a:endParaRPr>
        </a:p>
      </dgm:t>
    </dgm:pt>
    <dgm:pt modelId="{8F6A7682-8028-4B23-B868-4BCB140210FD}" type="parTrans" cxnId="{00F4197C-0EB5-41DB-A6B1-A41AE38CE235}">
      <dgm:prSet/>
      <dgm:spPr/>
      <dgm:t>
        <a:bodyPr/>
        <a:lstStyle/>
        <a:p>
          <a:endParaRPr lang="en-GB">
            <a:solidFill>
              <a:schemeClr val="bg1"/>
            </a:solidFill>
          </a:endParaRPr>
        </a:p>
      </dgm:t>
    </dgm:pt>
    <dgm:pt modelId="{CC6E5794-10D9-40F0-A678-B04533B0A9CF}" type="pres">
      <dgm:prSet presAssocID="{11941AAB-82CE-4DEC-A6F4-68201051DD83}" presName="theList" presStyleCnt="0">
        <dgm:presLayoutVars>
          <dgm:dir/>
          <dgm:animLvl val="lvl"/>
          <dgm:resizeHandles val="exact"/>
        </dgm:presLayoutVars>
      </dgm:prSet>
      <dgm:spPr/>
    </dgm:pt>
    <dgm:pt modelId="{921C97B5-DDD8-4DEA-B847-FAF3B6791E98}" type="pres">
      <dgm:prSet presAssocID="{83C8D8B0-9EDD-4D2F-96CE-A3844245AF9B}" presName="compNode" presStyleCnt="0"/>
      <dgm:spPr/>
    </dgm:pt>
    <dgm:pt modelId="{861E2EED-A369-4C9A-81A0-07347BD7A9E8}" type="pres">
      <dgm:prSet presAssocID="{83C8D8B0-9EDD-4D2F-96CE-A3844245AF9B}" presName="aNode" presStyleLbl="bgShp" presStyleIdx="0" presStyleCnt="2" custLinFactNeighborY="368"/>
      <dgm:spPr/>
    </dgm:pt>
    <dgm:pt modelId="{369AAD4E-E876-4AF1-87B0-6215FBAF070D}" type="pres">
      <dgm:prSet presAssocID="{83C8D8B0-9EDD-4D2F-96CE-A3844245AF9B}" presName="textNode" presStyleLbl="bgShp" presStyleIdx="0" presStyleCnt="2"/>
      <dgm:spPr/>
    </dgm:pt>
    <dgm:pt modelId="{3AA50558-02B1-4223-9250-B0BDEBA95B5E}" type="pres">
      <dgm:prSet presAssocID="{83C8D8B0-9EDD-4D2F-96CE-A3844245AF9B}" presName="compChildNode" presStyleCnt="0"/>
      <dgm:spPr/>
    </dgm:pt>
    <dgm:pt modelId="{9EC5773E-8EA3-4689-B77E-A9220ED27322}" type="pres">
      <dgm:prSet presAssocID="{83C8D8B0-9EDD-4D2F-96CE-A3844245AF9B}" presName="theInnerList" presStyleCnt="0"/>
      <dgm:spPr/>
    </dgm:pt>
    <dgm:pt modelId="{5A4CFDDD-14E7-4508-812D-1391222D4729}" type="pres">
      <dgm:prSet presAssocID="{A8B2B337-1093-4561-B489-21662A75D386}" presName="childNode" presStyleLbl="node1" presStyleIdx="0" presStyleCnt="2" custLinFactNeighborY="-13010">
        <dgm:presLayoutVars>
          <dgm:bulletEnabled val="1"/>
        </dgm:presLayoutVars>
      </dgm:prSet>
      <dgm:spPr/>
    </dgm:pt>
    <dgm:pt modelId="{7B9ABECD-E7E4-4F33-8A82-C40F3F3A647E}" type="pres">
      <dgm:prSet presAssocID="{83C8D8B0-9EDD-4D2F-96CE-A3844245AF9B}" presName="aSpace" presStyleCnt="0"/>
      <dgm:spPr/>
    </dgm:pt>
    <dgm:pt modelId="{CAB6E79A-BED6-44A0-87CB-A60A65127632}" type="pres">
      <dgm:prSet presAssocID="{FB951621-5386-44FF-8F2B-2963A55D90A8}" presName="compNode" presStyleCnt="0"/>
      <dgm:spPr/>
    </dgm:pt>
    <dgm:pt modelId="{45958FF7-5CB0-4EC3-8C9E-DFC36F3E7FD5}" type="pres">
      <dgm:prSet presAssocID="{FB951621-5386-44FF-8F2B-2963A55D90A8}" presName="aNode" presStyleLbl="bgShp" presStyleIdx="1" presStyleCnt="2" custLinFactNeighborX="104"/>
      <dgm:spPr/>
    </dgm:pt>
    <dgm:pt modelId="{4DB24096-D29F-4AF5-9AFF-2561FD355141}" type="pres">
      <dgm:prSet presAssocID="{FB951621-5386-44FF-8F2B-2963A55D90A8}" presName="textNode" presStyleLbl="bgShp" presStyleIdx="1" presStyleCnt="2"/>
      <dgm:spPr/>
    </dgm:pt>
    <dgm:pt modelId="{37000BB4-6100-44AA-BB27-DBE69482DD44}" type="pres">
      <dgm:prSet presAssocID="{FB951621-5386-44FF-8F2B-2963A55D90A8}" presName="compChildNode" presStyleCnt="0"/>
      <dgm:spPr/>
    </dgm:pt>
    <dgm:pt modelId="{AEE91E20-31D8-4798-9C89-859B1EC770DD}" type="pres">
      <dgm:prSet presAssocID="{FB951621-5386-44FF-8F2B-2963A55D90A8}" presName="theInnerList" presStyleCnt="0"/>
      <dgm:spPr/>
    </dgm:pt>
    <dgm:pt modelId="{10E1EB7A-9AC4-4C4A-AB93-E9B0D503FB02}" type="pres">
      <dgm:prSet presAssocID="{B6FDDF4A-3400-462C-A35B-8307F4DA1CD7}" presName="childNode" presStyleLbl="node1" presStyleIdx="1" presStyleCnt="2" custLinFactNeighborY="-11876">
        <dgm:presLayoutVars>
          <dgm:bulletEnabled val="1"/>
        </dgm:presLayoutVars>
      </dgm:prSet>
      <dgm:spPr/>
    </dgm:pt>
  </dgm:ptLst>
  <dgm:cxnLst>
    <dgm:cxn modelId="{19C89C10-DD4F-4FA1-A929-26AA93A8CFB4}" srcId="{83C8D8B0-9EDD-4D2F-96CE-A3844245AF9B}" destId="{A8B2B337-1093-4561-B489-21662A75D386}" srcOrd="0" destOrd="0" parTransId="{4F7108CF-1001-4262-8FEF-4D77238D7C6C}" sibTransId="{F972FADC-834F-4D40-AED0-7CFF6F8F2E0B}"/>
    <dgm:cxn modelId="{0D4B4311-A876-485E-97AD-C69FEEA89A50}" srcId="{11941AAB-82CE-4DEC-A6F4-68201051DD83}" destId="{83C8D8B0-9EDD-4D2F-96CE-A3844245AF9B}" srcOrd="0" destOrd="0" parTransId="{8B9C11CA-E77D-4564-8571-E2A9C79A13CF}" sibTransId="{D156FA4B-A445-432D-8F80-E0C7DC958731}"/>
    <dgm:cxn modelId="{F1D4F011-A645-4852-9F6B-78AD3D1FC52C}" type="presOf" srcId="{B6FDDF4A-3400-462C-A35B-8307F4DA1CD7}" destId="{10E1EB7A-9AC4-4C4A-AB93-E9B0D503FB02}" srcOrd="0" destOrd="0" presId="urn:microsoft.com/office/officeart/2005/8/layout/lProcess2"/>
    <dgm:cxn modelId="{85AE5E28-143E-4FC4-9866-307E0B7F5922}" type="presOf" srcId="{A8B2B337-1093-4561-B489-21662A75D386}" destId="{5A4CFDDD-14E7-4508-812D-1391222D4729}" srcOrd="0" destOrd="0" presId="urn:microsoft.com/office/officeart/2005/8/layout/lProcess2"/>
    <dgm:cxn modelId="{EB1AE02A-6931-47F4-9D17-563584BA64A4}" type="presOf" srcId="{FB951621-5386-44FF-8F2B-2963A55D90A8}" destId="{4DB24096-D29F-4AF5-9AFF-2561FD355141}" srcOrd="1" destOrd="0" presId="urn:microsoft.com/office/officeart/2005/8/layout/lProcess2"/>
    <dgm:cxn modelId="{F8108059-151E-47C1-BCC2-9F94A9734AE3}" type="presOf" srcId="{FB951621-5386-44FF-8F2B-2963A55D90A8}" destId="{45958FF7-5CB0-4EC3-8C9E-DFC36F3E7FD5}" srcOrd="0" destOrd="0" presId="urn:microsoft.com/office/officeart/2005/8/layout/lProcess2"/>
    <dgm:cxn modelId="{00F4197C-0EB5-41DB-A6B1-A41AE38CE235}" srcId="{FB951621-5386-44FF-8F2B-2963A55D90A8}" destId="{B6FDDF4A-3400-462C-A35B-8307F4DA1CD7}" srcOrd="0" destOrd="0" parTransId="{8F6A7682-8028-4B23-B868-4BCB140210FD}" sibTransId="{053222EC-22F4-4F9E-A6E7-251EA5A9121F}"/>
    <dgm:cxn modelId="{624B80A0-1C32-4D35-95BC-5066B8F56D65}" type="presOf" srcId="{11941AAB-82CE-4DEC-A6F4-68201051DD83}" destId="{CC6E5794-10D9-40F0-A678-B04533B0A9CF}" srcOrd="0" destOrd="0" presId="urn:microsoft.com/office/officeart/2005/8/layout/lProcess2"/>
    <dgm:cxn modelId="{8C9BFDDA-410B-4D8B-8440-3564491A6987}" type="presOf" srcId="{83C8D8B0-9EDD-4D2F-96CE-A3844245AF9B}" destId="{861E2EED-A369-4C9A-81A0-07347BD7A9E8}" srcOrd="0" destOrd="0" presId="urn:microsoft.com/office/officeart/2005/8/layout/lProcess2"/>
    <dgm:cxn modelId="{B4944AE6-DF08-4F2C-89C3-ABF4CCF3BB44}" srcId="{11941AAB-82CE-4DEC-A6F4-68201051DD83}" destId="{FB951621-5386-44FF-8F2B-2963A55D90A8}" srcOrd="1" destOrd="0" parTransId="{AE4295E5-AE23-4C7A-B45A-CFFEE74636C2}" sibTransId="{0E2138FC-3CCA-40D6-B519-70D8E1ED30BB}"/>
    <dgm:cxn modelId="{C4ABBBEA-BC9A-41F8-B24A-FFA84C8F4933}" type="presOf" srcId="{83C8D8B0-9EDD-4D2F-96CE-A3844245AF9B}" destId="{369AAD4E-E876-4AF1-87B0-6215FBAF070D}" srcOrd="1" destOrd="0" presId="urn:microsoft.com/office/officeart/2005/8/layout/lProcess2"/>
    <dgm:cxn modelId="{374ABF02-4B2F-4E3E-8716-551923BE9A77}" type="presParOf" srcId="{CC6E5794-10D9-40F0-A678-B04533B0A9CF}" destId="{921C97B5-DDD8-4DEA-B847-FAF3B6791E98}" srcOrd="0" destOrd="0" presId="urn:microsoft.com/office/officeart/2005/8/layout/lProcess2"/>
    <dgm:cxn modelId="{33FA4F14-D41C-440E-B6F6-13E9F035CB93}" type="presParOf" srcId="{921C97B5-DDD8-4DEA-B847-FAF3B6791E98}" destId="{861E2EED-A369-4C9A-81A0-07347BD7A9E8}" srcOrd="0" destOrd="0" presId="urn:microsoft.com/office/officeart/2005/8/layout/lProcess2"/>
    <dgm:cxn modelId="{13E8E31B-230F-4513-98AE-30ED22A0FF9B}" type="presParOf" srcId="{921C97B5-DDD8-4DEA-B847-FAF3B6791E98}" destId="{369AAD4E-E876-4AF1-87B0-6215FBAF070D}" srcOrd="1" destOrd="0" presId="urn:microsoft.com/office/officeart/2005/8/layout/lProcess2"/>
    <dgm:cxn modelId="{1EEF33FB-B29A-49D4-91FE-96CB6C183C31}" type="presParOf" srcId="{921C97B5-DDD8-4DEA-B847-FAF3B6791E98}" destId="{3AA50558-02B1-4223-9250-B0BDEBA95B5E}" srcOrd="2" destOrd="0" presId="urn:microsoft.com/office/officeart/2005/8/layout/lProcess2"/>
    <dgm:cxn modelId="{7973B7E2-F0A1-4D35-BC5E-C533C210AD4B}" type="presParOf" srcId="{3AA50558-02B1-4223-9250-B0BDEBA95B5E}" destId="{9EC5773E-8EA3-4689-B77E-A9220ED27322}" srcOrd="0" destOrd="0" presId="urn:microsoft.com/office/officeart/2005/8/layout/lProcess2"/>
    <dgm:cxn modelId="{17E51553-972B-47D2-A2D1-C6337874FCCE}" type="presParOf" srcId="{9EC5773E-8EA3-4689-B77E-A9220ED27322}" destId="{5A4CFDDD-14E7-4508-812D-1391222D4729}" srcOrd="0" destOrd="0" presId="urn:microsoft.com/office/officeart/2005/8/layout/lProcess2"/>
    <dgm:cxn modelId="{7C7C661C-907B-44E2-A0CC-8C0564FC5E3C}" type="presParOf" srcId="{CC6E5794-10D9-40F0-A678-B04533B0A9CF}" destId="{7B9ABECD-E7E4-4F33-8A82-C40F3F3A647E}" srcOrd="1" destOrd="0" presId="urn:microsoft.com/office/officeart/2005/8/layout/lProcess2"/>
    <dgm:cxn modelId="{B58F7052-AD2F-4730-9752-B857AE26B5AD}" type="presParOf" srcId="{CC6E5794-10D9-40F0-A678-B04533B0A9CF}" destId="{CAB6E79A-BED6-44A0-87CB-A60A65127632}" srcOrd="2" destOrd="0" presId="urn:microsoft.com/office/officeart/2005/8/layout/lProcess2"/>
    <dgm:cxn modelId="{6B8BE7A9-371F-4516-83A0-311BFBC203EA}" type="presParOf" srcId="{CAB6E79A-BED6-44A0-87CB-A60A65127632}" destId="{45958FF7-5CB0-4EC3-8C9E-DFC36F3E7FD5}" srcOrd="0" destOrd="0" presId="urn:microsoft.com/office/officeart/2005/8/layout/lProcess2"/>
    <dgm:cxn modelId="{8C7D64D7-4BE9-432D-A4E6-7AAB0BA55447}" type="presParOf" srcId="{CAB6E79A-BED6-44A0-87CB-A60A65127632}" destId="{4DB24096-D29F-4AF5-9AFF-2561FD355141}" srcOrd="1" destOrd="0" presId="urn:microsoft.com/office/officeart/2005/8/layout/lProcess2"/>
    <dgm:cxn modelId="{B54DA52B-A880-4896-A735-B6014AAF1A69}" type="presParOf" srcId="{CAB6E79A-BED6-44A0-87CB-A60A65127632}" destId="{37000BB4-6100-44AA-BB27-DBE69482DD44}" srcOrd="2" destOrd="0" presId="urn:microsoft.com/office/officeart/2005/8/layout/lProcess2"/>
    <dgm:cxn modelId="{F1DED7F8-601D-42A6-8F46-FC08BB107D65}" type="presParOf" srcId="{37000BB4-6100-44AA-BB27-DBE69482DD44}" destId="{AEE91E20-31D8-4798-9C89-859B1EC770DD}" srcOrd="0" destOrd="0" presId="urn:microsoft.com/office/officeart/2005/8/layout/lProcess2"/>
    <dgm:cxn modelId="{AD6476FB-EF4C-4DE3-8422-5F180D9E37AC}" type="presParOf" srcId="{AEE91E20-31D8-4798-9C89-859B1EC770DD}" destId="{10E1EB7A-9AC4-4C4A-AB93-E9B0D503FB02}"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941AAB-82CE-4DEC-A6F4-68201051DD83}"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en-GB"/>
        </a:p>
      </dgm:t>
    </dgm:pt>
    <dgm:pt modelId="{CC6E5794-10D9-40F0-A678-B04533B0A9CF}" type="pres">
      <dgm:prSet presAssocID="{11941AAB-82CE-4DEC-A6F4-68201051DD83}" presName="theList" presStyleCnt="0">
        <dgm:presLayoutVars>
          <dgm:dir/>
          <dgm:animLvl val="lvl"/>
          <dgm:resizeHandles val="exact"/>
        </dgm:presLayoutVars>
      </dgm:prSet>
      <dgm:spPr/>
    </dgm:pt>
  </dgm:ptLst>
  <dgm:cxnLst>
    <dgm:cxn modelId="{624B80A0-1C32-4D35-95BC-5066B8F56D65}" type="presOf" srcId="{11941AAB-82CE-4DEC-A6F4-68201051DD83}" destId="{CC6E5794-10D9-40F0-A678-B04533B0A9CF}" srcOrd="0" destOrd="0" presId="urn:microsoft.com/office/officeart/2005/8/layout/l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1E2EED-A369-4C9A-81A0-07347BD7A9E8}">
      <dsp:nvSpPr>
        <dsp:cNvPr id="0" name=""/>
        <dsp:cNvSpPr/>
      </dsp:nvSpPr>
      <dsp:spPr>
        <a:xfrm>
          <a:off x="3558" y="0"/>
          <a:ext cx="3423394" cy="3253119"/>
        </a:xfrm>
        <a:prstGeom prst="roundRect">
          <a:avLst>
            <a:gd name="adj" fmla="val 10000"/>
          </a:avLst>
        </a:prstGeom>
        <a:solidFill>
          <a:srgbClr val="00B050"/>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a:solidFill>
                <a:schemeClr val="bg1"/>
              </a:solidFill>
              <a:latin typeface="Source Sans Pro"/>
              <a:ea typeface="Source Sans Pro"/>
            </a:rPr>
            <a:t>Health Board User</a:t>
          </a:r>
        </a:p>
      </dsp:txBody>
      <dsp:txXfrm>
        <a:off x="3558" y="0"/>
        <a:ext cx="3423394" cy="975935"/>
      </dsp:txXfrm>
    </dsp:sp>
    <dsp:sp modelId="{5A4CFDDD-14E7-4508-812D-1391222D4729}">
      <dsp:nvSpPr>
        <dsp:cNvPr id="0" name=""/>
        <dsp:cNvSpPr/>
      </dsp:nvSpPr>
      <dsp:spPr>
        <a:xfrm>
          <a:off x="345898" y="700835"/>
          <a:ext cx="2738715" cy="211452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l" defTabSz="622300">
            <a:lnSpc>
              <a:spcPct val="90000"/>
            </a:lnSpc>
            <a:spcBef>
              <a:spcPct val="0"/>
            </a:spcBef>
            <a:spcAft>
              <a:spcPct val="35000"/>
            </a:spcAft>
            <a:buNone/>
          </a:pPr>
          <a:r>
            <a:rPr lang="en-GB" sz="1400" kern="1200">
              <a:solidFill>
                <a:schemeClr val="bg1"/>
              </a:solidFill>
              <a:latin typeface="Source Sans Pro"/>
              <a:ea typeface="Source Sans Pro"/>
            </a:rPr>
            <a:t>View bids</a:t>
          </a:r>
        </a:p>
        <a:p>
          <a:pPr marL="0" lvl="0" indent="0" algn="l" defTabSz="622300">
            <a:lnSpc>
              <a:spcPct val="90000"/>
            </a:lnSpc>
            <a:spcBef>
              <a:spcPct val="0"/>
            </a:spcBef>
            <a:spcAft>
              <a:spcPct val="35000"/>
            </a:spcAft>
            <a:buNone/>
          </a:pPr>
          <a:r>
            <a:rPr lang="en-GB" sz="1400" kern="1200">
              <a:solidFill>
                <a:schemeClr val="bg1"/>
              </a:solidFill>
              <a:latin typeface="Source Sans Pro"/>
              <a:ea typeface="Source Sans Pro"/>
            </a:rPr>
            <a:t>Create bid</a:t>
          </a:r>
        </a:p>
        <a:p>
          <a:pPr marL="0" lvl="0" indent="0" algn="l" defTabSz="622300">
            <a:lnSpc>
              <a:spcPct val="90000"/>
            </a:lnSpc>
            <a:spcBef>
              <a:spcPct val="0"/>
            </a:spcBef>
            <a:spcAft>
              <a:spcPct val="35000"/>
            </a:spcAft>
            <a:buNone/>
          </a:pPr>
          <a:r>
            <a:rPr lang="en-GB" sz="1400" kern="1200">
              <a:solidFill>
                <a:schemeClr val="bg1"/>
              </a:solidFill>
              <a:latin typeface="Source Sans Pro"/>
              <a:ea typeface="Source Sans Pro"/>
            </a:rPr>
            <a:t>Save bid as draft</a:t>
          </a:r>
        </a:p>
        <a:p>
          <a:pPr marL="0" lvl="0" indent="0" algn="l" defTabSz="622300">
            <a:lnSpc>
              <a:spcPct val="90000"/>
            </a:lnSpc>
            <a:spcBef>
              <a:spcPct val="0"/>
            </a:spcBef>
            <a:spcAft>
              <a:spcPct val="35000"/>
            </a:spcAft>
            <a:buNone/>
          </a:pPr>
          <a:r>
            <a:rPr lang="en-GB" sz="1400" kern="1200">
              <a:solidFill>
                <a:schemeClr val="bg1"/>
              </a:solidFill>
              <a:latin typeface="Source Sans Pro"/>
              <a:ea typeface="Source Sans Pro"/>
            </a:rPr>
            <a:t>Edit draft bid</a:t>
          </a:r>
        </a:p>
        <a:p>
          <a:pPr marL="0" lvl="0" indent="0" algn="l" defTabSz="622300">
            <a:lnSpc>
              <a:spcPct val="90000"/>
            </a:lnSpc>
            <a:spcBef>
              <a:spcPct val="0"/>
            </a:spcBef>
            <a:spcAft>
              <a:spcPct val="35000"/>
            </a:spcAft>
            <a:buNone/>
          </a:pPr>
          <a:r>
            <a:rPr lang="en-GB" sz="1400" kern="1200">
              <a:solidFill>
                <a:schemeClr val="bg1"/>
              </a:solidFill>
              <a:latin typeface="Source Sans Pro"/>
              <a:ea typeface="Source Sans Pro"/>
            </a:rPr>
            <a:t>Withdraw bid (in draft only)</a:t>
          </a:r>
        </a:p>
        <a:p>
          <a:pPr marL="0" lvl="0" indent="0" algn="l" defTabSz="622300">
            <a:lnSpc>
              <a:spcPct val="90000"/>
            </a:lnSpc>
            <a:spcBef>
              <a:spcPct val="0"/>
            </a:spcBef>
            <a:spcAft>
              <a:spcPct val="35000"/>
            </a:spcAft>
            <a:buNone/>
          </a:pPr>
          <a:r>
            <a:rPr lang="en-GB" sz="1400" kern="1200">
              <a:solidFill>
                <a:schemeClr val="bg1"/>
              </a:solidFill>
              <a:latin typeface="Source Sans Pro"/>
              <a:ea typeface="Source Sans Pro"/>
            </a:rPr>
            <a:t>Submit bid</a:t>
          </a:r>
        </a:p>
        <a:p>
          <a:pPr marL="0" lvl="0" indent="0" algn="l" defTabSz="622300">
            <a:lnSpc>
              <a:spcPct val="90000"/>
            </a:lnSpc>
            <a:spcBef>
              <a:spcPct val="0"/>
            </a:spcBef>
            <a:spcAft>
              <a:spcPct val="35000"/>
            </a:spcAft>
            <a:buNone/>
          </a:pPr>
          <a:r>
            <a:rPr lang="en-GB" sz="1400" kern="1200">
              <a:solidFill>
                <a:schemeClr val="bg1"/>
              </a:solidFill>
              <a:latin typeface="Source Sans Pro"/>
              <a:ea typeface="Source Sans Pro"/>
            </a:rPr>
            <a:t>Download bids</a:t>
          </a:r>
        </a:p>
      </dsp:txBody>
      <dsp:txXfrm>
        <a:off x="407830" y="762767"/>
        <a:ext cx="2614851" cy="1990663"/>
      </dsp:txXfrm>
    </dsp:sp>
    <dsp:sp modelId="{45958FF7-5CB0-4EC3-8C9E-DFC36F3E7FD5}">
      <dsp:nvSpPr>
        <dsp:cNvPr id="0" name=""/>
        <dsp:cNvSpPr/>
      </dsp:nvSpPr>
      <dsp:spPr>
        <a:xfrm>
          <a:off x="3687267" y="0"/>
          <a:ext cx="3423394" cy="3253119"/>
        </a:xfrm>
        <a:prstGeom prst="roundRect">
          <a:avLst>
            <a:gd name="adj" fmla="val 10000"/>
          </a:avLst>
        </a:prstGeom>
        <a:solidFill>
          <a:srgbClr val="00B050"/>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a:solidFill>
                <a:schemeClr val="bg1"/>
              </a:solidFill>
              <a:latin typeface="Source Sans Pro"/>
              <a:ea typeface="Source Sans Pro"/>
            </a:rPr>
            <a:t>Regional Co-ordinator</a:t>
          </a:r>
        </a:p>
      </dsp:txBody>
      <dsp:txXfrm>
        <a:off x="3687267" y="0"/>
        <a:ext cx="3423394" cy="975935"/>
      </dsp:txXfrm>
    </dsp:sp>
    <dsp:sp modelId="{10E1EB7A-9AC4-4C4A-AB93-E9B0D503FB02}">
      <dsp:nvSpPr>
        <dsp:cNvPr id="0" name=""/>
        <dsp:cNvSpPr/>
      </dsp:nvSpPr>
      <dsp:spPr>
        <a:xfrm>
          <a:off x="4026047" y="724814"/>
          <a:ext cx="2738715" cy="211452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l" defTabSz="622300">
            <a:lnSpc>
              <a:spcPct val="90000"/>
            </a:lnSpc>
            <a:spcBef>
              <a:spcPct val="0"/>
            </a:spcBef>
            <a:spcAft>
              <a:spcPct val="35000"/>
            </a:spcAft>
            <a:buNone/>
          </a:pPr>
          <a:r>
            <a:rPr lang="en-GB" sz="1400" kern="1200">
              <a:solidFill>
                <a:schemeClr val="bg1"/>
              </a:solidFill>
              <a:latin typeface="Source Sans Pro"/>
              <a:ea typeface="Source Sans Pro"/>
            </a:rPr>
            <a:t>View bids</a:t>
          </a:r>
        </a:p>
        <a:p>
          <a:pPr marL="0" lvl="0" indent="0" algn="l" defTabSz="622300">
            <a:lnSpc>
              <a:spcPct val="90000"/>
            </a:lnSpc>
            <a:spcBef>
              <a:spcPct val="0"/>
            </a:spcBef>
            <a:spcAft>
              <a:spcPct val="35000"/>
            </a:spcAft>
            <a:buNone/>
          </a:pPr>
          <a:r>
            <a:rPr lang="en-GB" sz="1400" kern="1200">
              <a:solidFill>
                <a:schemeClr val="bg1"/>
              </a:solidFill>
              <a:latin typeface="Source Sans Pro"/>
              <a:ea typeface="Source Sans Pro"/>
            </a:rPr>
            <a:t>Create bid</a:t>
          </a:r>
        </a:p>
        <a:p>
          <a:pPr marL="0" lvl="0" indent="0" algn="l" defTabSz="622300">
            <a:lnSpc>
              <a:spcPct val="90000"/>
            </a:lnSpc>
            <a:spcBef>
              <a:spcPct val="0"/>
            </a:spcBef>
            <a:spcAft>
              <a:spcPct val="35000"/>
            </a:spcAft>
            <a:buNone/>
          </a:pPr>
          <a:r>
            <a:rPr lang="en-GB" sz="1400" kern="1200">
              <a:solidFill>
                <a:schemeClr val="bg1"/>
              </a:solidFill>
              <a:latin typeface="Source Sans Pro"/>
              <a:ea typeface="Source Sans Pro"/>
            </a:rPr>
            <a:t>Save bid as draft</a:t>
          </a:r>
        </a:p>
        <a:p>
          <a:pPr marL="0" lvl="0" indent="0" algn="l" defTabSz="622300">
            <a:lnSpc>
              <a:spcPct val="90000"/>
            </a:lnSpc>
            <a:spcBef>
              <a:spcPct val="0"/>
            </a:spcBef>
            <a:spcAft>
              <a:spcPct val="35000"/>
            </a:spcAft>
            <a:buNone/>
          </a:pPr>
          <a:r>
            <a:rPr lang="en-GB" sz="1400" kern="1200">
              <a:solidFill>
                <a:schemeClr val="bg1"/>
              </a:solidFill>
              <a:latin typeface="Source Sans Pro"/>
              <a:ea typeface="Source Sans Pro"/>
            </a:rPr>
            <a:t>Edit draft bid</a:t>
          </a:r>
        </a:p>
        <a:p>
          <a:pPr marL="0" lvl="0" indent="0" algn="l" defTabSz="622300" rtl="0">
            <a:lnSpc>
              <a:spcPct val="90000"/>
            </a:lnSpc>
            <a:spcBef>
              <a:spcPct val="0"/>
            </a:spcBef>
            <a:spcAft>
              <a:spcPct val="35000"/>
            </a:spcAft>
            <a:buNone/>
          </a:pPr>
          <a:r>
            <a:rPr lang="en-GB" sz="1400" kern="1200">
              <a:solidFill>
                <a:schemeClr val="bg1"/>
              </a:solidFill>
              <a:latin typeface="Source Sans Pro"/>
              <a:ea typeface="Source Sans Pro"/>
            </a:rPr>
            <a:t>Withdraw bid (in draft only)</a:t>
          </a:r>
        </a:p>
        <a:p>
          <a:pPr marL="0" lvl="0" indent="0" algn="l" defTabSz="622300">
            <a:lnSpc>
              <a:spcPct val="90000"/>
            </a:lnSpc>
            <a:spcBef>
              <a:spcPct val="0"/>
            </a:spcBef>
            <a:spcAft>
              <a:spcPct val="35000"/>
            </a:spcAft>
            <a:buNone/>
          </a:pPr>
          <a:r>
            <a:rPr lang="en-GB" sz="1400" kern="1200">
              <a:solidFill>
                <a:schemeClr val="bg1"/>
              </a:solidFill>
              <a:latin typeface="Source Sans Pro"/>
              <a:ea typeface="Source Sans Pro"/>
            </a:rPr>
            <a:t>Submit bid</a:t>
          </a:r>
        </a:p>
        <a:p>
          <a:pPr marL="0" lvl="0" indent="0" algn="l" defTabSz="622300">
            <a:lnSpc>
              <a:spcPct val="90000"/>
            </a:lnSpc>
            <a:spcBef>
              <a:spcPct val="0"/>
            </a:spcBef>
            <a:spcAft>
              <a:spcPct val="35000"/>
            </a:spcAft>
            <a:buNone/>
          </a:pPr>
          <a:r>
            <a:rPr lang="en-GB" sz="1400" kern="1200">
              <a:solidFill>
                <a:schemeClr val="bg1"/>
              </a:solidFill>
              <a:latin typeface="Source Sans Pro"/>
              <a:ea typeface="Source Sans Pro"/>
            </a:rPr>
            <a:t>Download bids</a:t>
          </a:r>
        </a:p>
      </dsp:txBody>
      <dsp:txXfrm>
        <a:off x="4087979" y="786746"/>
        <a:ext cx="2614851" cy="19906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56B4300-6313-8B46-9B26-2D67B697A504}" type="datetimeFigureOut">
              <a:rPr lang="en-US" smtClean="0"/>
              <a:t>9/16/2025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A2723FB-6E99-2049-9D1F-B3601A988037}" type="slidenum">
              <a:rPr lang="en-US" smtClean="0"/>
              <a:t>‹#›</a:t>
            </a:fld>
            <a:endParaRPr lang="en-US"/>
          </a:p>
        </p:txBody>
      </p:sp>
    </p:spTree>
    <p:extLst>
      <p:ext uri="{BB962C8B-B14F-4D97-AF65-F5344CB8AC3E}">
        <p14:creationId xmlns:p14="http://schemas.microsoft.com/office/powerpoint/2010/main" val="320909026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D150D8C-C0BE-AF46-B688-3798A8E41160}"/>
              </a:ext>
            </a:extLst>
          </p:cNvPr>
          <p:cNvSpPr/>
          <p:nvPr userDrawn="1"/>
        </p:nvSpPr>
        <p:spPr>
          <a:xfrm>
            <a:off x="0" y="131046"/>
            <a:ext cx="9144000" cy="1078161"/>
          </a:xfrm>
          <a:prstGeom prst="rect">
            <a:avLst/>
          </a:prstGeom>
          <a:solidFill>
            <a:srgbClr val="0443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 Placeholder 4">
            <a:extLst>
              <a:ext uri="{FF2B5EF4-FFF2-40B4-BE49-F238E27FC236}">
                <a16:creationId xmlns:a16="http://schemas.microsoft.com/office/drawing/2014/main" id="{2EBBE900-F390-B44E-BF6D-CDA3221EEED7}"/>
              </a:ext>
            </a:extLst>
          </p:cNvPr>
          <p:cNvSpPr>
            <a:spLocks noGrp="1"/>
          </p:cNvSpPr>
          <p:nvPr>
            <p:ph type="body" sz="quarter" idx="13" hasCustomPrompt="1"/>
          </p:nvPr>
        </p:nvSpPr>
        <p:spPr>
          <a:xfrm>
            <a:off x="1487620" y="186026"/>
            <a:ext cx="5777826" cy="529085"/>
          </a:xfrm>
        </p:spPr>
        <p:txBody>
          <a:bodyPr>
            <a:normAutofit/>
          </a:bodyPr>
          <a:lstStyle>
            <a:lvl1pPr marL="0" indent="0">
              <a:buNone/>
              <a:defRPr sz="3600">
                <a:solidFill>
                  <a:srgbClr val="FFFFFF"/>
                </a:solidFill>
                <a:latin typeface="+mn-lt"/>
                <a:cs typeface="Source Sans Pro"/>
              </a:defRPr>
            </a:lvl1pPr>
          </a:lstStyle>
          <a:p>
            <a:pPr lvl="0"/>
            <a:r>
              <a:rPr lang="en-GB"/>
              <a:t>Click to edit Master title styles</a:t>
            </a:r>
          </a:p>
        </p:txBody>
      </p:sp>
      <p:sp>
        <p:nvSpPr>
          <p:cNvPr id="8" name="Text Placeholder 2">
            <a:extLst>
              <a:ext uri="{FF2B5EF4-FFF2-40B4-BE49-F238E27FC236}">
                <a16:creationId xmlns:a16="http://schemas.microsoft.com/office/drawing/2014/main" id="{0A45CC62-8A13-5942-9298-B02EC4AD42C0}"/>
              </a:ext>
            </a:extLst>
          </p:cNvPr>
          <p:cNvSpPr>
            <a:spLocks noGrp="1"/>
          </p:cNvSpPr>
          <p:nvPr>
            <p:ph type="body" sz="quarter" idx="14" hasCustomPrompt="1"/>
          </p:nvPr>
        </p:nvSpPr>
        <p:spPr>
          <a:xfrm>
            <a:off x="1487620" y="717643"/>
            <a:ext cx="5777826" cy="461084"/>
          </a:xfrm>
        </p:spPr>
        <p:txBody>
          <a:bodyPr>
            <a:normAutofit/>
          </a:bodyPr>
          <a:lstStyle>
            <a:lvl1pPr marL="0" indent="0">
              <a:buNone/>
              <a:defRPr sz="2400">
                <a:solidFill>
                  <a:srgbClr val="66CCFF"/>
                </a:solidFill>
              </a:defRPr>
            </a:lvl1pPr>
            <a:lvl2pPr marL="457200" indent="0" algn="l">
              <a:buNone/>
              <a:defRPr>
                <a:solidFill>
                  <a:srgbClr val="66CCFF"/>
                </a:solidFill>
              </a:defRPr>
            </a:lvl2pPr>
          </a:lstStyle>
          <a:p>
            <a:pPr lvl="0"/>
            <a:r>
              <a:rPr lang="en-GB"/>
              <a:t>Second level</a:t>
            </a:r>
          </a:p>
        </p:txBody>
      </p:sp>
      <p:pic>
        <p:nvPicPr>
          <p:cNvPr id="9" name="Picture 8">
            <a:extLst>
              <a:ext uri="{FF2B5EF4-FFF2-40B4-BE49-F238E27FC236}">
                <a16:creationId xmlns:a16="http://schemas.microsoft.com/office/drawing/2014/main" id="{E9425589-58CC-BA44-89A8-1152C02CA9A7}"/>
              </a:ext>
            </a:extLst>
          </p:cNvPr>
          <p:cNvPicPr>
            <a:picLocks noChangeAspect="1"/>
          </p:cNvPicPr>
          <p:nvPr userDrawn="1"/>
        </p:nvPicPr>
        <p:blipFill>
          <a:blip r:embed="rId2"/>
          <a:stretch>
            <a:fillRect/>
          </a:stretch>
        </p:blipFill>
        <p:spPr>
          <a:xfrm>
            <a:off x="225331" y="280197"/>
            <a:ext cx="779138" cy="776443"/>
          </a:xfrm>
          <a:prstGeom prst="rect">
            <a:avLst/>
          </a:prstGeom>
        </p:spPr>
      </p:pic>
      <p:cxnSp>
        <p:nvCxnSpPr>
          <p:cNvPr id="10" name="Straight Connector 9">
            <a:extLst>
              <a:ext uri="{FF2B5EF4-FFF2-40B4-BE49-F238E27FC236}">
                <a16:creationId xmlns:a16="http://schemas.microsoft.com/office/drawing/2014/main" id="{085776EA-D8CB-9F4D-9E50-6D0DB218675E}"/>
              </a:ext>
            </a:extLst>
          </p:cNvPr>
          <p:cNvCxnSpPr>
            <a:cxnSpLocks/>
          </p:cNvCxnSpPr>
          <p:nvPr userDrawn="1"/>
        </p:nvCxnSpPr>
        <p:spPr>
          <a:xfrm>
            <a:off x="1269467" y="221217"/>
            <a:ext cx="0" cy="876533"/>
          </a:xfrm>
          <a:prstGeom prst="line">
            <a:avLst/>
          </a:prstGeom>
          <a:ln w="44450">
            <a:solidFill>
              <a:schemeClr val="bg1">
                <a:alpha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2766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
    <p:spTree>
      <p:nvGrpSpPr>
        <p:cNvPr id="1" name=""/>
        <p:cNvGrpSpPr/>
        <p:nvPr/>
      </p:nvGrpSpPr>
      <p:grpSpPr>
        <a:xfrm>
          <a:off x="0" y="0"/>
          <a:ext cx="0" cy="0"/>
          <a:chOff x="0" y="0"/>
          <a:chExt cx="0" cy="0"/>
        </a:xfrm>
      </p:grpSpPr>
      <p:sp>
        <p:nvSpPr>
          <p:cNvPr id="10" name="Rectangle 9"/>
          <p:cNvSpPr/>
          <p:nvPr userDrawn="1"/>
        </p:nvSpPr>
        <p:spPr>
          <a:xfrm>
            <a:off x="0" y="0"/>
            <a:ext cx="9144000" cy="348039"/>
          </a:xfrm>
          <a:prstGeom prst="rect">
            <a:avLst/>
          </a:prstGeom>
          <a:solidFill>
            <a:srgbClr val="00428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p:cNvSpPr/>
          <p:nvPr userDrawn="1"/>
        </p:nvSpPr>
        <p:spPr>
          <a:xfrm>
            <a:off x="0" y="4951926"/>
            <a:ext cx="9144000" cy="191574"/>
          </a:xfrm>
          <a:prstGeom prst="rect">
            <a:avLst/>
          </a:prstGeom>
          <a:solidFill>
            <a:srgbClr val="00428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 name="TextBox 7"/>
          <p:cNvSpPr txBox="1"/>
          <p:nvPr userDrawn="1"/>
        </p:nvSpPr>
        <p:spPr>
          <a:xfrm>
            <a:off x="105829" y="9980"/>
            <a:ext cx="3883096"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a:solidFill>
                  <a:schemeClr val="bg1"/>
                </a:solidFill>
              </a:rPr>
              <a:t>NHS Education for Scotland</a:t>
            </a:r>
          </a:p>
        </p:txBody>
      </p:sp>
      <p:sp>
        <p:nvSpPr>
          <p:cNvPr id="3" name="Text Placeholder 2"/>
          <p:cNvSpPr>
            <a:spLocks noGrp="1"/>
          </p:cNvSpPr>
          <p:nvPr>
            <p:ph type="body" sz="quarter" idx="10"/>
          </p:nvPr>
        </p:nvSpPr>
        <p:spPr>
          <a:xfrm>
            <a:off x="765222" y="1349098"/>
            <a:ext cx="7684786" cy="3364696"/>
          </a:xfrm>
        </p:spPr>
        <p:txBody>
          <a:bodyPr/>
          <a:lstStyle>
            <a:lvl1pPr>
              <a:defRPr>
                <a:solidFill>
                  <a:schemeClr val="tx2">
                    <a:lumMod val="75000"/>
                  </a:schemeClr>
                </a:solidFill>
                <a:latin typeface="Source Sans Pro"/>
                <a:cs typeface="Source Sans Pro"/>
              </a:defRPr>
            </a:lvl1pPr>
            <a:lvl2pPr>
              <a:defRPr>
                <a:solidFill>
                  <a:schemeClr val="tx2">
                    <a:lumMod val="75000"/>
                  </a:schemeClr>
                </a:solidFill>
                <a:latin typeface="Source Sans Pro"/>
                <a:cs typeface="Source Sans Pro"/>
              </a:defRPr>
            </a:lvl2pPr>
            <a:lvl3pPr>
              <a:defRPr>
                <a:solidFill>
                  <a:schemeClr val="tx2">
                    <a:lumMod val="75000"/>
                  </a:schemeClr>
                </a:solidFill>
                <a:latin typeface="Source Sans Pro"/>
                <a:cs typeface="Source Sans Pro"/>
              </a:defRPr>
            </a:lvl3pPr>
            <a:lvl4pPr>
              <a:defRPr>
                <a:solidFill>
                  <a:schemeClr val="tx2">
                    <a:lumMod val="75000"/>
                  </a:schemeClr>
                </a:solidFill>
                <a:latin typeface="Source Sans Pro"/>
                <a:cs typeface="Source Sans Pro"/>
              </a:defRPr>
            </a:lvl4pPr>
            <a:lvl5pPr>
              <a:defRPr>
                <a:solidFill>
                  <a:schemeClr val="tx2">
                    <a:lumMod val="75000"/>
                  </a:schemeClr>
                </a:solidFill>
                <a:latin typeface="Source Sans Pro"/>
                <a:cs typeface="Source Sans Pro"/>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11" hasCustomPrompt="1"/>
          </p:nvPr>
        </p:nvSpPr>
        <p:spPr>
          <a:xfrm>
            <a:off x="765223" y="708422"/>
            <a:ext cx="7685041" cy="519113"/>
          </a:xfrm>
        </p:spPr>
        <p:txBody>
          <a:bodyPr>
            <a:normAutofit/>
          </a:bodyPr>
          <a:lstStyle>
            <a:lvl1pPr marL="0" indent="0">
              <a:buNone/>
              <a:defRPr sz="3600">
                <a:solidFill>
                  <a:srgbClr val="17375E"/>
                </a:solidFill>
                <a:latin typeface="Source Sans Pro"/>
                <a:cs typeface="Source Sans Pro"/>
              </a:defRPr>
            </a:lvl1pPr>
          </a:lstStyle>
          <a:p>
            <a:pPr lvl="0"/>
            <a:r>
              <a:rPr lang="en-GB"/>
              <a:t>Click to edit Master title styles</a:t>
            </a:r>
          </a:p>
        </p:txBody>
      </p:sp>
    </p:spTree>
    <p:extLst>
      <p:ext uri="{BB962C8B-B14F-4D97-AF65-F5344CB8AC3E}">
        <p14:creationId xmlns:p14="http://schemas.microsoft.com/office/powerpoint/2010/main" val="1567780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and Image Slide">
    <p:spTree>
      <p:nvGrpSpPr>
        <p:cNvPr id="1" name=""/>
        <p:cNvGrpSpPr/>
        <p:nvPr/>
      </p:nvGrpSpPr>
      <p:grpSpPr>
        <a:xfrm>
          <a:off x="0" y="0"/>
          <a:ext cx="0" cy="0"/>
          <a:chOff x="0" y="0"/>
          <a:chExt cx="0" cy="0"/>
        </a:xfrm>
      </p:grpSpPr>
      <p:sp>
        <p:nvSpPr>
          <p:cNvPr id="11" name="Rectangle 10"/>
          <p:cNvSpPr/>
          <p:nvPr userDrawn="1"/>
        </p:nvSpPr>
        <p:spPr>
          <a:xfrm>
            <a:off x="0" y="4951926"/>
            <a:ext cx="9144000" cy="191574"/>
          </a:xfrm>
          <a:prstGeom prst="rect">
            <a:avLst/>
          </a:prstGeom>
          <a:solidFill>
            <a:srgbClr val="00428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 name="Text Placeholder 2"/>
          <p:cNvSpPr>
            <a:spLocks noGrp="1"/>
          </p:cNvSpPr>
          <p:nvPr>
            <p:ph type="body" sz="quarter" idx="10"/>
          </p:nvPr>
        </p:nvSpPr>
        <p:spPr>
          <a:xfrm>
            <a:off x="765223" y="1349098"/>
            <a:ext cx="3638877" cy="3364696"/>
          </a:xfrm>
        </p:spPr>
        <p:txBody>
          <a:bodyPr/>
          <a:lstStyle>
            <a:lvl1pPr>
              <a:defRPr>
                <a:solidFill>
                  <a:schemeClr val="tx2">
                    <a:lumMod val="75000"/>
                  </a:schemeClr>
                </a:solidFill>
                <a:latin typeface="Source Sans Pro"/>
                <a:cs typeface="Source Sans Pro"/>
              </a:defRPr>
            </a:lvl1pPr>
            <a:lvl2pPr>
              <a:defRPr>
                <a:solidFill>
                  <a:schemeClr val="tx2">
                    <a:lumMod val="75000"/>
                  </a:schemeClr>
                </a:solidFill>
                <a:latin typeface="Source Sans Pro"/>
                <a:cs typeface="Source Sans Pro"/>
              </a:defRPr>
            </a:lvl2pPr>
            <a:lvl3pPr>
              <a:defRPr>
                <a:solidFill>
                  <a:schemeClr val="tx2">
                    <a:lumMod val="75000"/>
                  </a:schemeClr>
                </a:solidFill>
                <a:latin typeface="Source Sans Pro"/>
                <a:cs typeface="Source Sans Pro"/>
              </a:defRPr>
            </a:lvl3pPr>
            <a:lvl4pPr>
              <a:defRPr>
                <a:solidFill>
                  <a:schemeClr val="tx2">
                    <a:lumMod val="75000"/>
                  </a:schemeClr>
                </a:solidFill>
                <a:latin typeface="Source Sans Pro"/>
                <a:cs typeface="Source Sans Pro"/>
              </a:defRPr>
            </a:lvl4pPr>
            <a:lvl5pPr>
              <a:defRPr>
                <a:solidFill>
                  <a:schemeClr val="tx2">
                    <a:lumMod val="75000"/>
                  </a:schemeClr>
                </a:solidFill>
                <a:latin typeface="Source Sans Pro"/>
                <a:cs typeface="Source Sans Pro"/>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11" hasCustomPrompt="1"/>
          </p:nvPr>
        </p:nvSpPr>
        <p:spPr>
          <a:xfrm>
            <a:off x="765223" y="708422"/>
            <a:ext cx="7685041" cy="519113"/>
          </a:xfrm>
        </p:spPr>
        <p:txBody>
          <a:bodyPr>
            <a:normAutofit/>
          </a:bodyPr>
          <a:lstStyle>
            <a:lvl1pPr marL="0" indent="0">
              <a:buNone/>
              <a:defRPr sz="3600">
                <a:solidFill>
                  <a:srgbClr val="17375E"/>
                </a:solidFill>
                <a:latin typeface="Source Sans Pro"/>
                <a:cs typeface="Source Sans Pro"/>
              </a:defRPr>
            </a:lvl1pPr>
          </a:lstStyle>
          <a:p>
            <a:pPr lvl="0"/>
            <a:r>
              <a:rPr lang="en-GB"/>
              <a:t>Click to edit Master title styles</a:t>
            </a:r>
          </a:p>
        </p:txBody>
      </p:sp>
      <p:sp>
        <p:nvSpPr>
          <p:cNvPr id="4" name="Picture Placeholder 3"/>
          <p:cNvSpPr>
            <a:spLocks noGrp="1"/>
          </p:cNvSpPr>
          <p:nvPr>
            <p:ph type="pic" sz="quarter" idx="12"/>
          </p:nvPr>
        </p:nvSpPr>
        <p:spPr>
          <a:xfrm>
            <a:off x="4551363" y="1348979"/>
            <a:ext cx="3898900" cy="3364706"/>
          </a:xfrm>
        </p:spPr>
        <p:txBody>
          <a:bodyPr/>
          <a:lstStyle>
            <a:lvl1pPr>
              <a:defRPr>
                <a:solidFill>
                  <a:srgbClr val="17375E"/>
                </a:solidFill>
              </a:defRPr>
            </a:lvl1pPr>
          </a:lstStyle>
          <a:p>
            <a:endParaRPr lang="en-US"/>
          </a:p>
        </p:txBody>
      </p:sp>
      <p:sp>
        <p:nvSpPr>
          <p:cNvPr id="9" name="Rectangle 8">
            <a:extLst>
              <a:ext uri="{FF2B5EF4-FFF2-40B4-BE49-F238E27FC236}">
                <a16:creationId xmlns:a16="http://schemas.microsoft.com/office/drawing/2014/main" id="{DF415E4E-20A8-DB4C-BFC2-2CB11BAA1EDB}"/>
              </a:ext>
            </a:extLst>
          </p:cNvPr>
          <p:cNvSpPr/>
          <p:nvPr userDrawn="1"/>
        </p:nvSpPr>
        <p:spPr>
          <a:xfrm>
            <a:off x="0" y="0"/>
            <a:ext cx="9144000" cy="348039"/>
          </a:xfrm>
          <a:prstGeom prst="rect">
            <a:avLst/>
          </a:prstGeom>
          <a:solidFill>
            <a:srgbClr val="00428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2" name="TextBox 11">
            <a:extLst>
              <a:ext uri="{FF2B5EF4-FFF2-40B4-BE49-F238E27FC236}">
                <a16:creationId xmlns:a16="http://schemas.microsoft.com/office/drawing/2014/main" id="{B62D7BB0-A125-6345-874D-587ADC1CE88B}"/>
              </a:ext>
            </a:extLst>
          </p:cNvPr>
          <p:cNvSpPr txBox="1"/>
          <p:nvPr userDrawn="1"/>
        </p:nvSpPr>
        <p:spPr>
          <a:xfrm>
            <a:off x="105829" y="9980"/>
            <a:ext cx="3883096"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a:solidFill>
                  <a:schemeClr val="bg1"/>
                </a:solidFill>
              </a:rPr>
              <a:t>NHS Education for Scotland</a:t>
            </a:r>
          </a:p>
        </p:txBody>
      </p:sp>
    </p:spTree>
    <p:extLst>
      <p:ext uri="{BB962C8B-B14F-4D97-AF65-F5344CB8AC3E}">
        <p14:creationId xmlns:p14="http://schemas.microsoft.com/office/powerpoint/2010/main" val="4188786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rt and Text Slide">
    <p:spTree>
      <p:nvGrpSpPr>
        <p:cNvPr id="1" name=""/>
        <p:cNvGrpSpPr/>
        <p:nvPr/>
      </p:nvGrpSpPr>
      <p:grpSpPr>
        <a:xfrm>
          <a:off x="0" y="0"/>
          <a:ext cx="0" cy="0"/>
          <a:chOff x="0" y="0"/>
          <a:chExt cx="0" cy="0"/>
        </a:xfrm>
      </p:grpSpPr>
      <p:sp>
        <p:nvSpPr>
          <p:cNvPr id="12" name="Rectangle 11"/>
          <p:cNvSpPr/>
          <p:nvPr userDrawn="1"/>
        </p:nvSpPr>
        <p:spPr>
          <a:xfrm>
            <a:off x="0" y="4951926"/>
            <a:ext cx="9144000" cy="191574"/>
          </a:xfrm>
          <a:prstGeom prst="rect">
            <a:avLst/>
          </a:prstGeom>
          <a:solidFill>
            <a:srgbClr val="00428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 name="Text Placeholder 4"/>
          <p:cNvSpPr>
            <a:spLocks noGrp="1"/>
          </p:cNvSpPr>
          <p:nvPr>
            <p:ph type="body" sz="quarter" idx="11" hasCustomPrompt="1"/>
          </p:nvPr>
        </p:nvSpPr>
        <p:spPr>
          <a:xfrm>
            <a:off x="765223" y="708422"/>
            <a:ext cx="7685041" cy="519113"/>
          </a:xfrm>
        </p:spPr>
        <p:txBody>
          <a:bodyPr>
            <a:normAutofit/>
          </a:bodyPr>
          <a:lstStyle>
            <a:lvl1pPr marL="0" indent="0">
              <a:buNone/>
              <a:defRPr sz="3600">
                <a:solidFill>
                  <a:srgbClr val="17375E"/>
                </a:solidFill>
                <a:latin typeface="Source Sans Pro"/>
                <a:cs typeface="Source Sans Pro"/>
              </a:defRPr>
            </a:lvl1pPr>
          </a:lstStyle>
          <a:p>
            <a:pPr lvl="0"/>
            <a:r>
              <a:rPr lang="en-GB"/>
              <a:t>Click to edit Master title styles</a:t>
            </a:r>
          </a:p>
        </p:txBody>
      </p:sp>
      <p:sp>
        <p:nvSpPr>
          <p:cNvPr id="4" name="Chart Placeholder 3"/>
          <p:cNvSpPr>
            <a:spLocks noGrp="1"/>
          </p:cNvSpPr>
          <p:nvPr>
            <p:ph type="chart" sz="quarter" idx="12"/>
          </p:nvPr>
        </p:nvSpPr>
        <p:spPr>
          <a:xfrm>
            <a:off x="765176" y="1354931"/>
            <a:ext cx="3728471" cy="3334941"/>
          </a:xfrm>
        </p:spPr>
        <p:txBody>
          <a:bodyPr/>
          <a:lstStyle>
            <a:lvl1pPr>
              <a:defRPr>
                <a:solidFill>
                  <a:srgbClr val="17375E"/>
                </a:solidFill>
              </a:defRPr>
            </a:lvl1pPr>
          </a:lstStyle>
          <a:p>
            <a:endParaRPr lang="en-US"/>
          </a:p>
        </p:txBody>
      </p:sp>
      <p:sp>
        <p:nvSpPr>
          <p:cNvPr id="11" name="Text Placeholder 10"/>
          <p:cNvSpPr>
            <a:spLocks noGrp="1"/>
          </p:cNvSpPr>
          <p:nvPr>
            <p:ph type="body" sz="quarter" idx="13"/>
          </p:nvPr>
        </p:nvSpPr>
        <p:spPr>
          <a:xfrm>
            <a:off x="4680881" y="1354931"/>
            <a:ext cx="3769382" cy="3334941"/>
          </a:xfrm>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Rectangle 8">
            <a:extLst>
              <a:ext uri="{FF2B5EF4-FFF2-40B4-BE49-F238E27FC236}">
                <a16:creationId xmlns:a16="http://schemas.microsoft.com/office/drawing/2014/main" id="{A55C02A9-445A-D747-BD7B-01C106682672}"/>
              </a:ext>
            </a:extLst>
          </p:cNvPr>
          <p:cNvSpPr/>
          <p:nvPr userDrawn="1"/>
        </p:nvSpPr>
        <p:spPr>
          <a:xfrm>
            <a:off x="0" y="0"/>
            <a:ext cx="9144000" cy="348039"/>
          </a:xfrm>
          <a:prstGeom prst="rect">
            <a:avLst/>
          </a:prstGeom>
          <a:solidFill>
            <a:srgbClr val="00428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3" name="TextBox 12">
            <a:extLst>
              <a:ext uri="{FF2B5EF4-FFF2-40B4-BE49-F238E27FC236}">
                <a16:creationId xmlns:a16="http://schemas.microsoft.com/office/drawing/2014/main" id="{4E6D7F93-AD93-DE46-8837-4590C1D32389}"/>
              </a:ext>
            </a:extLst>
          </p:cNvPr>
          <p:cNvSpPr txBox="1"/>
          <p:nvPr userDrawn="1"/>
        </p:nvSpPr>
        <p:spPr>
          <a:xfrm>
            <a:off x="105829" y="9980"/>
            <a:ext cx="3883096"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a:solidFill>
                  <a:schemeClr val="bg1"/>
                </a:solidFill>
              </a:rPr>
              <a:t>NHS Education for Scotland</a:t>
            </a:r>
          </a:p>
        </p:txBody>
      </p:sp>
    </p:spTree>
    <p:extLst>
      <p:ext uri="{BB962C8B-B14F-4D97-AF65-F5344CB8AC3E}">
        <p14:creationId xmlns:p14="http://schemas.microsoft.com/office/powerpoint/2010/main" val="1582721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7" name="Rectangle 6"/>
          <p:cNvSpPr/>
          <p:nvPr userDrawn="1"/>
        </p:nvSpPr>
        <p:spPr>
          <a:xfrm>
            <a:off x="0" y="4951926"/>
            <a:ext cx="9144000" cy="191574"/>
          </a:xfrm>
          <a:prstGeom prst="rect">
            <a:avLst/>
          </a:prstGeom>
          <a:solidFill>
            <a:srgbClr val="00428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 name="Rectangle 4">
            <a:extLst>
              <a:ext uri="{FF2B5EF4-FFF2-40B4-BE49-F238E27FC236}">
                <a16:creationId xmlns:a16="http://schemas.microsoft.com/office/drawing/2014/main" id="{08F7703B-8BDA-524E-AAA9-5EED478CE161}"/>
              </a:ext>
            </a:extLst>
          </p:cNvPr>
          <p:cNvSpPr/>
          <p:nvPr userDrawn="1"/>
        </p:nvSpPr>
        <p:spPr>
          <a:xfrm>
            <a:off x="0" y="0"/>
            <a:ext cx="9144000" cy="348039"/>
          </a:xfrm>
          <a:prstGeom prst="rect">
            <a:avLst/>
          </a:prstGeom>
          <a:solidFill>
            <a:srgbClr val="00428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 name="TextBox 8">
            <a:extLst>
              <a:ext uri="{FF2B5EF4-FFF2-40B4-BE49-F238E27FC236}">
                <a16:creationId xmlns:a16="http://schemas.microsoft.com/office/drawing/2014/main" id="{A20FDFDB-D917-8F48-91F7-8B045EF48DAE}"/>
              </a:ext>
            </a:extLst>
          </p:cNvPr>
          <p:cNvSpPr txBox="1"/>
          <p:nvPr userDrawn="1"/>
        </p:nvSpPr>
        <p:spPr>
          <a:xfrm>
            <a:off x="105829" y="9980"/>
            <a:ext cx="3883096"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a:solidFill>
                  <a:schemeClr val="bg1"/>
                </a:solidFill>
              </a:rPr>
              <a:t>NHS Education for Scotland</a:t>
            </a:r>
          </a:p>
        </p:txBody>
      </p:sp>
    </p:spTree>
    <p:extLst>
      <p:ext uri="{BB962C8B-B14F-4D97-AF65-F5344CB8AC3E}">
        <p14:creationId xmlns:p14="http://schemas.microsoft.com/office/powerpoint/2010/main" val="1554824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2" name="Picture 1" descr="16-9backcov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a:extLst>
              <a:ext uri="{FF2B5EF4-FFF2-40B4-BE49-F238E27FC236}">
                <a16:creationId xmlns:a16="http://schemas.microsoft.com/office/drawing/2014/main" id="{B242D85A-7818-2C41-B02C-B0C46D60A1B7}"/>
              </a:ext>
            </a:extLst>
          </p:cNvPr>
          <p:cNvSpPr/>
          <p:nvPr userDrawn="1"/>
        </p:nvSpPr>
        <p:spPr>
          <a:xfrm>
            <a:off x="287358" y="2571750"/>
            <a:ext cx="3553272" cy="1515818"/>
          </a:xfrm>
          <a:prstGeom prst="rect">
            <a:avLst/>
          </a:prstGeom>
          <a:solidFill>
            <a:srgbClr val="0042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9A2D2B0-073D-6C40-A439-781832FF551B}"/>
              </a:ext>
            </a:extLst>
          </p:cNvPr>
          <p:cNvPicPr>
            <a:picLocks noChangeAspect="1"/>
          </p:cNvPicPr>
          <p:nvPr userDrawn="1"/>
        </p:nvPicPr>
        <p:blipFill>
          <a:blip r:embed="rId3"/>
          <a:stretch>
            <a:fillRect/>
          </a:stretch>
        </p:blipFill>
        <p:spPr>
          <a:xfrm>
            <a:off x="377294" y="2834638"/>
            <a:ext cx="2609020" cy="1261879"/>
          </a:xfrm>
          <a:prstGeom prst="rect">
            <a:avLst/>
          </a:prstGeom>
        </p:spPr>
      </p:pic>
      <p:pic>
        <p:nvPicPr>
          <p:cNvPr id="6" name="Picture 5" descr="16-9backcover.jpg">
            <a:extLst>
              <a:ext uri="{FF2B5EF4-FFF2-40B4-BE49-F238E27FC236}">
                <a16:creationId xmlns:a16="http://schemas.microsoft.com/office/drawing/2014/main" id="{98C3B37A-DBB5-0840-9B2A-C899E3C972A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6654" t="55391" r="63040" b="21267"/>
          <a:stretch/>
        </p:blipFill>
        <p:spPr>
          <a:xfrm>
            <a:off x="1750820" y="2886982"/>
            <a:ext cx="1700763" cy="1099741"/>
          </a:xfrm>
          <a:prstGeom prst="rect">
            <a:avLst/>
          </a:prstGeom>
        </p:spPr>
      </p:pic>
      <p:sp>
        <p:nvSpPr>
          <p:cNvPr id="8" name="Rectangle 7">
            <a:extLst>
              <a:ext uri="{FF2B5EF4-FFF2-40B4-BE49-F238E27FC236}">
                <a16:creationId xmlns:a16="http://schemas.microsoft.com/office/drawing/2014/main" id="{7525F47F-199D-3E47-B0CD-690775BD0F1F}"/>
              </a:ext>
            </a:extLst>
          </p:cNvPr>
          <p:cNvSpPr/>
          <p:nvPr userDrawn="1"/>
        </p:nvSpPr>
        <p:spPr>
          <a:xfrm>
            <a:off x="287358" y="4096517"/>
            <a:ext cx="8611428" cy="914400"/>
          </a:xfrm>
          <a:prstGeom prst="rect">
            <a:avLst/>
          </a:prstGeom>
          <a:solidFill>
            <a:srgbClr val="0443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13DD341-0649-8742-9F9D-9CFE63B75317}"/>
              </a:ext>
            </a:extLst>
          </p:cNvPr>
          <p:cNvSpPr txBox="1"/>
          <p:nvPr userDrawn="1"/>
        </p:nvSpPr>
        <p:spPr>
          <a:xfrm>
            <a:off x="371749" y="4366841"/>
            <a:ext cx="7809230" cy="600164"/>
          </a:xfrm>
          <a:prstGeom prst="rect">
            <a:avLst/>
          </a:prstGeom>
          <a:noFill/>
        </p:spPr>
        <p:txBody>
          <a:bodyPr wrap="square" rtlCol="0">
            <a:spAutoFit/>
          </a:bodyPr>
          <a:lstStyle/>
          <a:p>
            <a:r>
              <a:rPr lang="en-US" sz="1100">
                <a:solidFill>
                  <a:schemeClr val="bg1"/>
                </a:solidFill>
              </a:rPr>
              <a:t>© NHS Education for Scotland 2021. You can copy or reproduce the information in this resource for use within </a:t>
            </a:r>
            <a:r>
              <a:rPr lang="en-US" sz="1100" err="1">
                <a:solidFill>
                  <a:schemeClr val="bg1"/>
                </a:solidFill>
              </a:rPr>
              <a:t>NHSScotland</a:t>
            </a:r>
            <a:r>
              <a:rPr lang="en-US" sz="1100">
                <a:solidFill>
                  <a:schemeClr val="bg1"/>
                </a:solidFill>
              </a:rPr>
              <a:t> and</a:t>
            </a:r>
          </a:p>
          <a:p>
            <a:r>
              <a:rPr lang="en-US" sz="1100">
                <a:solidFill>
                  <a:schemeClr val="bg1"/>
                </a:solidFill>
              </a:rPr>
              <a:t>for non-commercial educational purposes. Use of this document for commercial purposes is permitted only with the written</a:t>
            </a:r>
          </a:p>
          <a:p>
            <a:r>
              <a:rPr lang="en-US" sz="1100">
                <a:solidFill>
                  <a:schemeClr val="bg1"/>
                </a:solidFill>
              </a:rPr>
              <a:t>Permission of NES.</a:t>
            </a:r>
          </a:p>
        </p:txBody>
      </p:sp>
    </p:spTree>
    <p:extLst>
      <p:ext uri="{BB962C8B-B14F-4D97-AF65-F5344CB8AC3E}">
        <p14:creationId xmlns:p14="http://schemas.microsoft.com/office/powerpoint/2010/main" val="34720473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3F3F023-C7D3-BE43-A4F7-485CACFF06A8}" type="datetimeFigureOut">
              <a:rPr lang="en-US" smtClean="0"/>
              <a:t>9/16/2025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E86EA69-B9A0-3A4A-A32C-B2418D145B26}" type="slidenum">
              <a:rPr lang="en-US" smtClean="0"/>
              <a:t>‹#›</a:t>
            </a:fld>
            <a:endParaRPr lang="en-US"/>
          </a:p>
        </p:txBody>
      </p:sp>
    </p:spTree>
    <p:extLst>
      <p:ext uri="{BB962C8B-B14F-4D97-AF65-F5344CB8AC3E}">
        <p14:creationId xmlns:p14="http://schemas.microsoft.com/office/powerpoint/2010/main" val="347484783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67"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slide" Target="slide38.xml"/><Relationship Id="rId3" Type="http://schemas.openxmlformats.org/officeDocument/2006/relationships/slide" Target="slide4.xml"/><Relationship Id="rId7" Type="http://schemas.openxmlformats.org/officeDocument/2006/relationships/slide" Target="slide35.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slide" Target="slide18.xml"/><Relationship Id="rId10" Type="http://schemas.openxmlformats.org/officeDocument/2006/relationships/slide" Target="slide51.xml"/><Relationship Id="rId4" Type="http://schemas.openxmlformats.org/officeDocument/2006/relationships/slide" Target="slide5.xml"/><Relationship Id="rId9" Type="http://schemas.openxmlformats.org/officeDocument/2006/relationships/slide" Target="slide4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slide" Target="slide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slide" Target="slide2.xml"/></Relationships>
</file>

<file path=ppt/slides/_rels/slide24.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26.png"/><Relationship Id="rId7" Type="http://schemas.openxmlformats.org/officeDocument/2006/relationships/image" Target="../media/image5.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28.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6.sv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2.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slide" Target="slide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slide" Target="slide2.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slide" Target="slide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image" Target="../media/image5.png"/><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slide" Target="slide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image" Target="../media/image6.svg"/></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slide" Target="slide2.xml"/></Relationships>
</file>

<file path=ppt/slides/_rels/slide3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5.xml"/><Relationship Id="rId4" Type="http://schemas.openxmlformats.org/officeDocument/2006/relationships/image" Target="../media/image6.sv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3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slide" Target="slide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3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turasdashboard.nes.nhs.scot/"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slide" Target="slide2.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slide" Target="slide2.xml"/></Relationships>
</file>

<file path=ppt/slides/_rels/slide4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4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slide" Target="slide2.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4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3.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4.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5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5.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s://turasdashboard.nes.nhs.scot/" TargetMode="Externa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D7D3255-6B6D-FB46-96C9-D2EA3F037C84}"/>
              </a:ext>
            </a:extLst>
          </p:cNvPr>
          <p:cNvSpPr>
            <a:spLocks noGrp="1"/>
          </p:cNvSpPr>
          <p:nvPr>
            <p:ph type="title" idx="4294967295"/>
          </p:nvPr>
        </p:nvSpPr>
        <p:spPr>
          <a:xfrm>
            <a:off x="1487488" y="301625"/>
            <a:ext cx="5778500" cy="5286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600" b="0" i="0" u="none" strike="noStrike" kern="1200" cap="none" spc="0" normalizeH="0" baseline="0" noProof="0" dirty="0">
                <a:ln>
                  <a:noFill/>
                </a:ln>
                <a:solidFill>
                  <a:srgbClr val="FFFFFF"/>
                </a:solidFill>
                <a:effectLst/>
                <a:uLnTx/>
                <a:uFillTx/>
                <a:latin typeface="+mn-lt"/>
                <a:ea typeface="+mn-ea"/>
                <a:cs typeface="Source Sans Pro"/>
              </a:rPr>
              <a:t>Additional Cost of Teaching (ACT)</a:t>
            </a:r>
          </a:p>
        </p:txBody>
      </p:sp>
      <p:sp>
        <p:nvSpPr>
          <p:cNvPr id="5" name="Text Placeholder 4">
            <a:extLst>
              <a:ext uri="{FF2B5EF4-FFF2-40B4-BE49-F238E27FC236}">
                <a16:creationId xmlns:a16="http://schemas.microsoft.com/office/drawing/2014/main" id="{C5F483E3-6D42-8E4D-9FF1-9BFFFB4209A4}"/>
              </a:ext>
            </a:extLst>
          </p:cNvPr>
          <p:cNvSpPr>
            <a:spLocks noGrp="1"/>
          </p:cNvSpPr>
          <p:nvPr>
            <p:ph type="body" sz="quarter" idx="14"/>
          </p:nvPr>
        </p:nvSpPr>
        <p:spPr/>
        <p:txBody>
          <a:bodyPr/>
          <a:lstStyle/>
          <a:p>
            <a:r>
              <a:rPr lang="en-US"/>
              <a:t>Release Notes – Initial Release (MVP)</a:t>
            </a:r>
          </a:p>
        </p:txBody>
      </p:sp>
      <p:pic>
        <p:nvPicPr>
          <p:cNvPr id="3" name="Picture 2">
            <a:extLst>
              <a:ext uri="{FF2B5EF4-FFF2-40B4-BE49-F238E27FC236}">
                <a16:creationId xmlns:a16="http://schemas.microsoft.com/office/drawing/2014/main" id="{0822CDF2-CA33-5084-DA83-855F3F9561CA}"/>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14409" t="6871" r="13550" b="77289"/>
          <a:stretch/>
        </p:blipFill>
        <p:spPr bwMode="auto">
          <a:xfrm>
            <a:off x="3962400" y="4842214"/>
            <a:ext cx="1219200" cy="240665"/>
          </a:xfrm>
          <a:prstGeom prst="rect">
            <a:avLst/>
          </a:prstGeom>
          <a:noFill/>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4507DD30-4423-6669-D1F7-41C49EEA69DF}"/>
              </a:ext>
            </a:extLst>
          </p:cNvPr>
          <p:cNvSpPr txBox="1"/>
          <p:nvPr/>
        </p:nvSpPr>
        <p:spPr>
          <a:xfrm>
            <a:off x="307361" y="1342653"/>
            <a:ext cx="8421701" cy="2862322"/>
          </a:xfrm>
          <a:prstGeom prst="rect">
            <a:avLst/>
          </a:prstGeom>
          <a:noFill/>
        </p:spPr>
        <p:txBody>
          <a:bodyPr wrap="square" rtlCol="0">
            <a:spAutoFit/>
          </a:bodyPr>
          <a:lstStyle/>
          <a:p>
            <a:r>
              <a:rPr lang="en-GB" b="1"/>
              <a:t>Goal</a:t>
            </a:r>
          </a:p>
          <a:p>
            <a:r>
              <a:rPr lang="en-GB"/>
              <a:t>To create a system to submit Medical ACT bid applications and show the decisions applied.</a:t>
            </a:r>
          </a:p>
          <a:p>
            <a:endParaRPr lang="en-GB"/>
          </a:p>
          <a:p>
            <a:r>
              <a:rPr lang="en-GB" b="1"/>
              <a:t>Initial Release</a:t>
            </a:r>
            <a:endParaRPr lang="en-GB"/>
          </a:p>
          <a:p>
            <a:pPr marL="285750" indent="-285750">
              <a:buFontTx/>
              <a:buChar char="-"/>
            </a:pPr>
            <a:r>
              <a:rPr lang="en-GB"/>
              <a:t>Health Board user role</a:t>
            </a:r>
          </a:p>
          <a:p>
            <a:pPr marL="285750" indent="-285750">
              <a:buFontTx/>
              <a:buChar char="-"/>
            </a:pPr>
            <a:r>
              <a:rPr lang="en-GB"/>
              <a:t>Regional Co-ordinator user role</a:t>
            </a:r>
          </a:p>
          <a:p>
            <a:pPr marL="285750" indent="-285750">
              <a:buFontTx/>
              <a:buChar char="-"/>
            </a:pPr>
            <a:r>
              <a:rPr lang="en-GB"/>
              <a:t>Create bid form</a:t>
            </a:r>
          </a:p>
          <a:p>
            <a:pPr marL="285750" indent="-285750">
              <a:buFontTx/>
              <a:buChar char="-"/>
            </a:pPr>
            <a:r>
              <a:rPr lang="en-GB"/>
              <a:t>Health Board user bid table</a:t>
            </a:r>
          </a:p>
          <a:p>
            <a:pPr marL="285750" indent="-285750">
              <a:buFontTx/>
              <a:buChar char="-"/>
            </a:pPr>
            <a:r>
              <a:rPr lang="en-GB"/>
              <a:t>Bid status and alerts</a:t>
            </a:r>
          </a:p>
        </p:txBody>
      </p:sp>
    </p:spTree>
    <p:extLst>
      <p:ext uri="{BB962C8B-B14F-4D97-AF65-F5344CB8AC3E}">
        <p14:creationId xmlns:p14="http://schemas.microsoft.com/office/powerpoint/2010/main" val="1037221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765175" y="449263"/>
            <a:ext cx="7685088" cy="5191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3600" b="1" i="0" u="none" strike="noStrike" kern="1200" cap="none" spc="0" normalizeH="0" baseline="0" noProof="0" dirty="0">
                <a:ln>
                  <a:noFill/>
                </a:ln>
                <a:solidFill>
                  <a:srgbClr val="17375E"/>
                </a:solidFill>
                <a:effectLst/>
                <a:uLnTx/>
                <a:uFillTx/>
                <a:latin typeface="Source Sans Pro"/>
                <a:ea typeface="+mn-ea"/>
                <a:cs typeface="Source Sans Pro"/>
              </a:rPr>
              <a:t>Budget Period</a:t>
            </a:r>
          </a:p>
        </p:txBody>
      </p:sp>
      <p:sp>
        <p:nvSpPr>
          <p:cNvPr id="5" name="TextBox 4">
            <a:extLst>
              <a:ext uri="{FF2B5EF4-FFF2-40B4-BE49-F238E27FC236}">
                <a16:creationId xmlns:a16="http://schemas.microsoft.com/office/drawing/2014/main" id="{513C4587-F6D4-3ACA-76C2-89AD6AA65A6D}"/>
              </a:ext>
            </a:extLst>
          </p:cNvPr>
          <p:cNvSpPr txBox="1"/>
          <p:nvPr/>
        </p:nvSpPr>
        <p:spPr>
          <a:xfrm>
            <a:off x="135172" y="1222640"/>
            <a:ext cx="4436828" cy="3323987"/>
          </a:xfrm>
          <a:prstGeom prst="rect">
            <a:avLst/>
          </a:prstGeom>
          <a:noFill/>
        </p:spPr>
        <p:txBody>
          <a:bodyPr wrap="square">
            <a:spAutoFit/>
          </a:bodyPr>
          <a:lstStyle/>
          <a:p>
            <a:r>
              <a:rPr lang="en-GB" sz="2100">
                <a:effectLst/>
                <a:latin typeface="Source Sans Pro" panose="020B0503030403020204" pitchFamily="34" charset="0"/>
                <a:ea typeface="MS Mincho" panose="02020609040205080304" pitchFamily="49" charset="-128"/>
                <a:cs typeface="Times New Roman" panose="02020603050405020304" pitchFamily="18" charset="0"/>
              </a:rPr>
              <a:t>The budget period will default to the current financial year. The dropdown can be used to select a financial year up to 5 years before and up to 5 years after the current year.</a:t>
            </a:r>
          </a:p>
          <a:p>
            <a:endParaRPr lang="en-GB" sz="2100">
              <a:latin typeface="Source Sans Pro" panose="020B0503030403020204" pitchFamily="34" charset="0"/>
              <a:ea typeface="MS Mincho" panose="02020609040205080304" pitchFamily="49" charset="-128"/>
              <a:cs typeface="Times New Roman" panose="02020603050405020304" pitchFamily="18" charset="0"/>
            </a:endParaRPr>
          </a:p>
          <a:p>
            <a:endParaRPr lang="en-GB" sz="2100">
              <a:effectLst/>
              <a:latin typeface="Source Sans Pro" panose="020B0503030403020204" pitchFamily="34" charset="0"/>
              <a:ea typeface="MS Mincho" panose="02020609040205080304" pitchFamily="49" charset="-128"/>
              <a:cs typeface="Times New Roman" panose="02020603050405020304" pitchFamily="18" charset="0"/>
            </a:endParaRPr>
          </a:p>
          <a:p>
            <a:r>
              <a:rPr lang="en-GB" sz="2100">
                <a:solidFill>
                  <a:srgbClr val="000000"/>
                </a:solidFill>
                <a:effectLst/>
                <a:latin typeface="Source Sans Pro" panose="020B0503030403020204" pitchFamily="34" charset="0"/>
                <a:ea typeface="MS Mincho" panose="02020609040205080304" pitchFamily="49" charset="-128"/>
                <a:cs typeface="Times New Roman" panose="02020603050405020304" pitchFamily="18" charset="0"/>
              </a:rPr>
              <a:t>The selected year will then determine the information displayed in the statuses and summary table.</a:t>
            </a:r>
            <a:endParaRPr lang="en-GB" sz="2100">
              <a:effectLst/>
              <a:latin typeface="Source Sans Pro" panose="020B0503030403020204" pitchFamily="34" charset="0"/>
              <a:ea typeface="MS Mincho" panose="02020609040205080304" pitchFamily="49" charset="-128"/>
              <a:cs typeface="Times New Roman" panose="02020603050405020304" pitchFamily="18" charset="0"/>
            </a:endParaRPr>
          </a:p>
        </p:txBody>
      </p:sp>
      <p:pic>
        <p:nvPicPr>
          <p:cNvPr id="4" name="Picture 3" descr="Date selector">
            <a:extLst>
              <a:ext uri="{FF2B5EF4-FFF2-40B4-BE49-F238E27FC236}">
                <a16:creationId xmlns:a16="http://schemas.microsoft.com/office/drawing/2014/main" id="{022A02FD-D621-CAE7-45E5-9EFB84B3DF5E}"/>
              </a:ext>
            </a:extLst>
          </p:cNvPr>
          <p:cNvPicPr>
            <a:picLocks noChangeAspect="1"/>
          </p:cNvPicPr>
          <p:nvPr/>
        </p:nvPicPr>
        <p:blipFill>
          <a:blip r:embed="rId2"/>
          <a:stretch>
            <a:fillRect/>
          </a:stretch>
        </p:blipFill>
        <p:spPr>
          <a:xfrm>
            <a:off x="4913135" y="967978"/>
            <a:ext cx="3332367" cy="3833312"/>
          </a:xfrm>
          <a:prstGeom prst="rect">
            <a:avLst/>
          </a:prstGeom>
        </p:spPr>
      </p:pic>
      <p:pic>
        <p:nvPicPr>
          <p:cNvPr id="2" name="Graphic 1" descr="Home with solid fill">
            <a:hlinkClick r:id="rId3" action="ppaction://hlinksldjump"/>
            <a:extLst>
              <a:ext uri="{FF2B5EF4-FFF2-40B4-BE49-F238E27FC236}">
                <a16:creationId xmlns:a16="http://schemas.microsoft.com/office/drawing/2014/main" id="{240A1C75-13D2-6266-695C-8313B17E318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84799" y="4524434"/>
            <a:ext cx="352259" cy="352259"/>
          </a:xfrm>
          <a:prstGeom prst="rect">
            <a:avLst/>
          </a:prstGeom>
        </p:spPr>
      </p:pic>
      <p:sp>
        <p:nvSpPr>
          <p:cNvPr id="6" name="TextBox 5">
            <a:extLst>
              <a:ext uri="{FF2B5EF4-FFF2-40B4-BE49-F238E27FC236}">
                <a16:creationId xmlns:a16="http://schemas.microsoft.com/office/drawing/2014/main" id="{2121B5DB-C0D6-6377-139A-6B1E825600DB}"/>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3"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622956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765175" y="449263"/>
            <a:ext cx="7685088" cy="5191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3600" b="1" i="0" u="none" strike="noStrike" kern="1200" cap="none" spc="0" normalizeH="0" baseline="0" noProof="0" dirty="0">
                <a:ln>
                  <a:noFill/>
                </a:ln>
                <a:solidFill>
                  <a:srgbClr val="17375E"/>
                </a:solidFill>
                <a:effectLst/>
                <a:uLnTx/>
                <a:uFillTx/>
                <a:latin typeface="Source Sans Pro"/>
                <a:ea typeface="+mn-ea"/>
                <a:cs typeface="Source Sans Pro"/>
              </a:rPr>
              <a:t>Bids pending approval/approved</a:t>
            </a:r>
          </a:p>
        </p:txBody>
      </p:sp>
      <p:sp>
        <p:nvSpPr>
          <p:cNvPr id="5" name="TextBox 4">
            <a:extLst>
              <a:ext uri="{FF2B5EF4-FFF2-40B4-BE49-F238E27FC236}">
                <a16:creationId xmlns:a16="http://schemas.microsoft.com/office/drawing/2014/main" id="{513C4587-F6D4-3ACA-76C2-89AD6AA65A6D}"/>
              </a:ext>
            </a:extLst>
          </p:cNvPr>
          <p:cNvSpPr txBox="1"/>
          <p:nvPr/>
        </p:nvSpPr>
        <p:spPr>
          <a:xfrm>
            <a:off x="135172" y="1095419"/>
            <a:ext cx="8738484" cy="1754326"/>
          </a:xfrm>
          <a:prstGeom prst="rect">
            <a:avLst/>
          </a:prstGeom>
          <a:noFill/>
        </p:spPr>
        <p:txBody>
          <a:bodyPr wrap="square">
            <a:spAutoFit/>
          </a:bodyPr>
          <a:lstStyle/>
          <a:p>
            <a:r>
              <a:rPr lang="en-GB" sz="1800">
                <a:solidFill>
                  <a:srgbClr val="000000"/>
                </a:solidFill>
                <a:effectLst/>
                <a:latin typeface="Source Sans Pro" panose="020B0503030403020204" pitchFamily="34" charset="0"/>
                <a:ea typeface="MS Mincho" panose="02020609040205080304" pitchFamily="49" charset="-128"/>
                <a:cs typeface="Times New Roman" panose="02020603050405020304" pitchFamily="18" charset="0"/>
              </a:rPr>
              <a:t>A summary of the number of bids pending approval and bids approved is displayed.</a:t>
            </a:r>
            <a:endParaRPr lang="en-GB" sz="1800">
              <a:effectLst/>
              <a:latin typeface="Source Sans Pro" panose="020B0503030403020204" pitchFamily="34" charset="0"/>
              <a:ea typeface="MS Mincho" panose="02020609040205080304" pitchFamily="49" charset="-128"/>
              <a:cs typeface="Times New Roman" panose="02020603050405020304" pitchFamily="18" charset="0"/>
            </a:endParaRPr>
          </a:p>
          <a:p>
            <a:r>
              <a:rPr lang="en-GB" sz="1800">
                <a:effectLst/>
                <a:latin typeface="Source Sans Pro" panose="020B0503030403020204" pitchFamily="34" charset="0"/>
                <a:ea typeface="MS Mincho" panose="02020609040205080304" pitchFamily="49" charset="-128"/>
                <a:cs typeface="Times New Roman" panose="02020603050405020304" pitchFamily="18" charset="0"/>
              </a:rPr>
              <a:t> </a:t>
            </a:r>
          </a:p>
          <a:p>
            <a:r>
              <a:rPr lang="en-GB" sz="1800">
                <a:solidFill>
                  <a:srgbClr val="000000"/>
                </a:solidFill>
                <a:effectLst/>
                <a:latin typeface="Source Sans Pro" panose="020B0503030403020204" pitchFamily="34" charset="0"/>
                <a:ea typeface="MS Mincho" panose="02020609040205080304" pitchFamily="49" charset="-128"/>
                <a:cs typeface="Times New Roman" panose="02020603050405020304" pitchFamily="18" charset="0"/>
              </a:rPr>
              <a:t>Beside bids pending approval, there is a breakdown of statuses – submitted, draft, and additional information required.</a:t>
            </a:r>
            <a:endParaRPr lang="en-GB" sz="1800">
              <a:effectLst/>
              <a:latin typeface="Source Sans Pro" panose="020B0503030403020204" pitchFamily="34" charset="0"/>
              <a:ea typeface="MS Mincho" panose="02020609040205080304" pitchFamily="49" charset="-128"/>
              <a:cs typeface="Times New Roman" panose="02020603050405020304" pitchFamily="18" charset="0"/>
            </a:endParaRPr>
          </a:p>
          <a:p>
            <a:r>
              <a:rPr lang="en-GB" sz="1800">
                <a:effectLst/>
                <a:latin typeface="Source Sans Pro" panose="020B0503030403020204" pitchFamily="34" charset="0"/>
                <a:ea typeface="MS Mincho" panose="02020609040205080304" pitchFamily="49" charset="-128"/>
                <a:cs typeface="Times New Roman" panose="02020603050405020304" pitchFamily="18" charset="0"/>
              </a:rPr>
              <a:t> </a:t>
            </a:r>
          </a:p>
          <a:p>
            <a:r>
              <a:rPr lang="en-GB" sz="1800">
                <a:solidFill>
                  <a:srgbClr val="000000"/>
                </a:solidFill>
                <a:effectLst/>
                <a:latin typeface="Source Sans Pro" panose="020B0503030403020204" pitchFamily="34" charset="0"/>
                <a:ea typeface="MS Mincho" panose="02020609040205080304" pitchFamily="49" charset="-128"/>
                <a:cs typeface="Times New Roman" panose="02020603050405020304" pitchFamily="18" charset="0"/>
              </a:rPr>
              <a:t>Approved bids include those with a status of Approved or Approved with conditions.</a:t>
            </a:r>
            <a:endParaRPr lang="en-GB" sz="1800">
              <a:effectLst/>
              <a:latin typeface="Source Sans Pro" panose="020B0503030403020204" pitchFamily="34" charset="0"/>
              <a:ea typeface="MS Mincho" panose="02020609040205080304" pitchFamily="49" charset="-128"/>
              <a:cs typeface="Times New Roman" panose="02020603050405020304" pitchFamily="18" charset="0"/>
            </a:endParaRPr>
          </a:p>
        </p:txBody>
      </p:sp>
      <p:pic>
        <p:nvPicPr>
          <p:cNvPr id="6" name="Picture 5" descr="Approval status">
            <a:extLst>
              <a:ext uri="{FF2B5EF4-FFF2-40B4-BE49-F238E27FC236}">
                <a16:creationId xmlns:a16="http://schemas.microsoft.com/office/drawing/2014/main" id="{C48CD7B7-C5D4-AAFE-CCD3-2888F33CC460}"/>
              </a:ext>
            </a:extLst>
          </p:cNvPr>
          <p:cNvPicPr>
            <a:picLocks noChangeAspect="1"/>
          </p:cNvPicPr>
          <p:nvPr/>
        </p:nvPicPr>
        <p:blipFill>
          <a:blip r:embed="rId2"/>
          <a:stretch>
            <a:fillRect/>
          </a:stretch>
        </p:blipFill>
        <p:spPr>
          <a:xfrm>
            <a:off x="1363096" y="3267274"/>
            <a:ext cx="6417808" cy="1113895"/>
          </a:xfrm>
          <a:prstGeom prst="rect">
            <a:avLst/>
          </a:prstGeom>
        </p:spPr>
      </p:pic>
      <p:pic>
        <p:nvPicPr>
          <p:cNvPr id="2" name="Graphic 1" descr="Home with solid fill">
            <a:hlinkClick r:id="rId3" action="ppaction://hlinksldjump"/>
            <a:extLst>
              <a:ext uri="{FF2B5EF4-FFF2-40B4-BE49-F238E27FC236}">
                <a16:creationId xmlns:a16="http://schemas.microsoft.com/office/drawing/2014/main" id="{E70CE56E-167E-EBC0-E059-DF164066884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84799" y="4524434"/>
            <a:ext cx="352259" cy="352259"/>
          </a:xfrm>
          <a:prstGeom prst="rect">
            <a:avLst/>
          </a:prstGeom>
        </p:spPr>
      </p:pic>
      <p:sp>
        <p:nvSpPr>
          <p:cNvPr id="4" name="TextBox 3">
            <a:extLst>
              <a:ext uri="{FF2B5EF4-FFF2-40B4-BE49-F238E27FC236}">
                <a16:creationId xmlns:a16="http://schemas.microsoft.com/office/drawing/2014/main" id="{A88B4E3D-59C7-D25F-CD12-770D793733DD}"/>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3"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189742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765175" y="449263"/>
            <a:ext cx="7685088" cy="5191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3600" b="1" i="0" u="none" strike="noStrike" kern="1200" cap="none" spc="0" normalizeH="0" baseline="0" noProof="0" dirty="0">
                <a:ln>
                  <a:noFill/>
                </a:ln>
                <a:solidFill>
                  <a:srgbClr val="17375E"/>
                </a:solidFill>
                <a:effectLst/>
                <a:uLnTx/>
                <a:uFillTx/>
                <a:latin typeface="Source Sans Pro"/>
                <a:ea typeface="+mn-ea"/>
                <a:cs typeface="Source Sans Pro"/>
              </a:rPr>
              <a:t>Bids summary table – Bid Order</a:t>
            </a:r>
          </a:p>
        </p:txBody>
      </p:sp>
      <p:sp>
        <p:nvSpPr>
          <p:cNvPr id="5" name="TextBox 4">
            <a:extLst>
              <a:ext uri="{FF2B5EF4-FFF2-40B4-BE49-F238E27FC236}">
                <a16:creationId xmlns:a16="http://schemas.microsoft.com/office/drawing/2014/main" id="{513C4587-F6D4-3ACA-76C2-89AD6AA65A6D}"/>
              </a:ext>
            </a:extLst>
          </p:cNvPr>
          <p:cNvSpPr txBox="1"/>
          <p:nvPr/>
        </p:nvSpPr>
        <p:spPr>
          <a:xfrm>
            <a:off x="135172" y="991323"/>
            <a:ext cx="8810045" cy="646331"/>
          </a:xfrm>
          <a:prstGeom prst="rect">
            <a:avLst/>
          </a:prstGeom>
          <a:noFill/>
        </p:spPr>
        <p:txBody>
          <a:bodyPr wrap="square">
            <a:spAutoFit/>
          </a:bodyPr>
          <a:lstStyle/>
          <a:p>
            <a:r>
              <a:rPr lang="en-GB" sz="1800">
                <a:effectLst/>
                <a:latin typeface="Source Sans Pro" panose="020B0503030403020204" pitchFamily="34" charset="0"/>
                <a:ea typeface="MS Mincho" panose="02020609040205080304" pitchFamily="49" charset="-128"/>
                <a:cs typeface="Times New Roman" panose="02020603050405020304" pitchFamily="18" charset="0"/>
              </a:rPr>
              <a:t>Bids will default to ascending Bid ID order but can be ordered in ascending or descending order for any of the columns using the arrows beside each heading.</a:t>
            </a:r>
          </a:p>
        </p:txBody>
      </p:sp>
      <p:pic>
        <p:nvPicPr>
          <p:cNvPr id="6" name="Picture 5" descr="Sort table">
            <a:extLst>
              <a:ext uri="{FF2B5EF4-FFF2-40B4-BE49-F238E27FC236}">
                <a16:creationId xmlns:a16="http://schemas.microsoft.com/office/drawing/2014/main" id="{8E594B0C-11BD-4AA3-3FD5-3B43052F3EFE}"/>
              </a:ext>
            </a:extLst>
          </p:cNvPr>
          <p:cNvPicPr>
            <a:picLocks noChangeAspect="1"/>
          </p:cNvPicPr>
          <p:nvPr/>
        </p:nvPicPr>
        <p:blipFill>
          <a:blip r:embed="rId2"/>
          <a:stretch>
            <a:fillRect/>
          </a:stretch>
        </p:blipFill>
        <p:spPr>
          <a:xfrm>
            <a:off x="396011" y="2143585"/>
            <a:ext cx="8351978" cy="1657138"/>
          </a:xfrm>
          <a:prstGeom prst="rect">
            <a:avLst/>
          </a:prstGeom>
        </p:spPr>
      </p:pic>
      <p:sp>
        <p:nvSpPr>
          <p:cNvPr id="7" name="Rectangle 6">
            <a:extLst>
              <a:ext uri="{FF2B5EF4-FFF2-40B4-BE49-F238E27FC236}">
                <a16:creationId xmlns:a16="http://schemas.microsoft.com/office/drawing/2014/main" id="{926F0BC4-34CB-DD78-57F2-FBA8541323E9}"/>
              </a:ext>
              <a:ext uri="{C183D7F6-B498-43B3-948B-1728B52AA6E4}">
                <adec:decorative xmlns:adec="http://schemas.microsoft.com/office/drawing/2017/decorative" val="1"/>
              </a:ext>
            </a:extLst>
          </p:cNvPr>
          <p:cNvSpPr/>
          <p:nvPr/>
        </p:nvSpPr>
        <p:spPr>
          <a:xfrm>
            <a:off x="396011" y="2165311"/>
            <a:ext cx="5646980" cy="406439"/>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2" name="Graphic 1" descr="Home with solid fill">
            <a:hlinkClick r:id="rId3" action="ppaction://hlinksldjump"/>
            <a:extLst>
              <a:ext uri="{FF2B5EF4-FFF2-40B4-BE49-F238E27FC236}">
                <a16:creationId xmlns:a16="http://schemas.microsoft.com/office/drawing/2014/main" id="{855A6719-9B6A-6B3D-7499-105CE4ECA58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84799" y="4524434"/>
            <a:ext cx="352259" cy="352259"/>
          </a:xfrm>
          <a:prstGeom prst="rect">
            <a:avLst/>
          </a:prstGeom>
        </p:spPr>
      </p:pic>
      <p:sp>
        <p:nvSpPr>
          <p:cNvPr id="4" name="TextBox 3">
            <a:extLst>
              <a:ext uri="{FF2B5EF4-FFF2-40B4-BE49-F238E27FC236}">
                <a16:creationId xmlns:a16="http://schemas.microsoft.com/office/drawing/2014/main" id="{8CC9DD5B-27AF-AA89-0145-FC2CBFB33B7E}"/>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3"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905887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765175" y="449263"/>
            <a:ext cx="7685088" cy="5191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3600" b="1" i="0" u="none" strike="noStrike" kern="1200" cap="none" spc="0" normalizeH="0" baseline="0" noProof="0" dirty="0">
                <a:ln>
                  <a:noFill/>
                </a:ln>
                <a:solidFill>
                  <a:srgbClr val="17375E"/>
                </a:solidFill>
                <a:effectLst/>
                <a:uLnTx/>
                <a:uFillTx/>
                <a:latin typeface="Source Sans Pro"/>
                <a:ea typeface="+mn-ea"/>
                <a:cs typeface="Source Sans Pro"/>
              </a:rPr>
              <a:t>Bids summary table – Filter by status</a:t>
            </a:r>
          </a:p>
        </p:txBody>
      </p:sp>
      <p:sp>
        <p:nvSpPr>
          <p:cNvPr id="4" name="TextBox 3">
            <a:extLst>
              <a:ext uri="{FF2B5EF4-FFF2-40B4-BE49-F238E27FC236}">
                <a16:creationId xmlns:a16="http://schemas.microsoft.com/office/drawing/2014/main" id="{6128C843-3D5A-8512-2993-76F2466D0996}"/>
              </a:ext>
            </a:extLst>
          </p:cNvPr>
          <p:cNvSpPr txBox="1"/>
          <p:nvPr/>
        </p:nvSpPr>
        <p:spPr>
          <a:xfrm>
            <a:off x="274320" y="1213297"/>
            <a:ext cx="3820602" cy="3139321"/>
          </a:xfrm>
          <a:prstGeom prst="rect">
            <a:avLst/>
          </a:prstGeom>
          <a:noFill/>
        </p:spPr>
        <p:txBody>
          <a:bodyPr wrap="square">
            <a:spAutoFit/>
          </a:bodyPr>
          <a:lstStyle/>
          <a:p>
            <a:r>
              <a:rPr lang="en-GB" sz="1800">
                <a:solidFill>
                  <a:srgbClr val="000000"/>
                </a:solidFill>
                <a:effectLst/>
                <a:latin typeface="Source Sans Pro" panose="020B0503030403020204" pitchFamily="34" charset="0"/>
                <a:ea typeface="MS Mincho" panose="02020609040205080304" pitchFamily="49" charset="-128"/>
                <a:cs typeface="Times New Roman" panose="02020603050405020304" pitchFamily="18" charset="0"/>
              </a:rPr>
              <a:t>The “Select status” dropdown can be used to filter displayed bids. Statuses which can be selected include:</a:t>
            </a:r>
            <a:endParaRPr lang="en-GB" sz="1800">
              <a:effectLst/>
              <a:latin typeface="Source Sans Pro" panose="020B0503030403020204" pitchFamily="34" charset="0"/>
              <a:ea typeface="MS Mincho" panose="02020609040205080304" pitchFamily="49" charset="-128"/>
              <a:cs typeface="Times New Roman" panose="02020603050405020304" pitchFamily="18" charset="0"/>
            </a:endParaRPr>
          </a:p>
          <a:p>
            <a:pPr marL="342900" lvl="0" indent="-342900">
              <a:buFont typeface="Source Sans Pro" panose="020B0503030403020204" pitchFamily="34" charset="0"/>
              <a:buChar char="-"/>
            </a:pPr>
            <a:r>
              <a:rPr lang="en-GB" sz="1800">
                <a:solidFill>
                  <a:srgbClr val="000000"/>
                </a:solidFill>
                <a:effectLst/>
                <a:latin typeface="Source Sans Pro" panose="020B0503030403020204" pitchFamily="34" charset="0"/>
                <a:ea typeface="MS Mincho" panose="02020609040205080304" pitchFamily="49" charset="-128"/>
                <a:cs typeface="Times New Roman" panose="02020603050405020304" pitchFamily="18" charset="0"/>
              </a:rPr>
              <a:t>Draft</a:t>
            </a:r>
            <a:endParaRPr lang="en-GB" sz="1800">
              <a:effectLst/>
              <a:latin typeface="Source Sans Pro" panose="020B0503030403020204" pitchFamily="34" charset="0"/>
              <a:ea typeface="MS Mincho" panose="02020609040205080304" pitchFamily="49" charset="-128"/>
              <a:cs typeface="Times New Roman" panose="02020603050405020304" pitchFamily="18" charset="0"/>
            </a:endParaRPr>
          </a:p>
          <a:p>
            <a:pPr marL="342900" lvl="0" indent="-342900">
              <a:buFont typeface="Source Sans Pro" panose="020B0503030403020204" pitchFamily="34" charset="0"/>
              <a:buChar char="-"/>
            </a:pPr>
            <a:r>
              <a:rPr lang="en-GB" sz="1800">
                <a:solidFill>
                  <a:srgbClr val="000000"/>
                </a:solidFill>
                <a:effectLst/>
                <a:latin typeface="Source Sans Pro" panose="020B0503030403020204" pitchFamily="34" charset="0"/>
                <a:ea typeface="MS Mincho" panose="02020609040205080304" pitchFamily="49" charset="-128"/>
                <a:cs typeface="Times New Roman" panose="02020603050405020304" pitchFamily="18" charset="0"/>
              </a:rPr>
              <a:t>Submitted</a:t>
            </a:r>
            <a:endParaRPr lang="en-GB" sz="1800">
              <a:effectLst/>
              <a:latin typeface="Source Sans Pro" panose="020B0503030403020204" pitchFamily="34" charset="0"/>
              <a:ea typeface="MS Mincho" panose="02020609040205080304" pitchFamily="49" charset="-128"/>
              <a:cs typeface="Times New Roman" panose="02020603050405020304" pitchFamily="18" charset="0"/>
            </a:endParaRPr>
          </a:p>
          <a:p>
            <a:pPr marL="342900" lvl="0" indent="-342900">
              <a:buFont typeface="Source Sans Pro" panose="020B0503030403020204" pitchFamily="34" charset="0"/>
              <a:buChar char="-"/>
            </a:pPr>
            <a:r>
              <a:rPr lang="en-GB" sz="1800">
                <a:solidFill>
                  <a:srgbClr val="000000"/>
                </a:solidFill>
                <a:effectLst/>
                <a:latin typeface="Source Sans Pro" panose="020B0503030403020204" pitchFamily="34" charset="0"/>
                <a:ea typeface="MS Mincho" panose="02020609040205080304" pitchFamily="49" charset="-128"/>
                <a:cs typeface="Times New Roman" panose="02020603050405020304" pitchFamily="18" charset="0"/>
              </a:rPr>
              <a:t>Additional information required</a:t>
            </a:r>
            <a:endParaRPr lang="en-GB" sz="1800">
              <a:effectLst/>
              <a:latin typeface="Source Sans Pro" panose="020B0503030403020204" pitchFamily="34" charset="0"/>
              <a:ea typeface="MS Mincho" panose="02020609040205080304" pitchFamily="49" charset="-128"/>
              <a:cs typeface="Times New Roman" panose="02020603050405020304" pitchFamily="18" charset="0"/>
            </a:endParaRPr>
          </a:p>
          <a:p>
            <a:pPr marL="342900" lvl="0" indent="-342900">
              <a:buFont typeface="Source Sans Pro" panose="020B0503030403020204" pitchFamily="34" charset="0"/>
              <a:buChar char="-"/>
            </a:pPr>
            <a:r>
              <a:rPr lang="en-GB" sz="1800">
                <a:solidFill>
                  <a:srgbClr val="000000"/>
                </a:solidFill>
                <a:effectLst/>
                <a:latin typeface="Source Sans Pro" panose="020B0503030403020204" pitchFamily="34" charset="0"/>
                <a:ea typeface="MS Mincho" panose="02020609040205080304" pitchFamily="49" charset="-128"/>
                <a:cs typeface="Times New Roman" panose="02020603050405020304" pitchFamily="18" charset="0"/>
              </a:rPr>
              <a:t>Approved</a:t>
            </a:r>
            <a:endParaRPr lang="en-GB" sz="1800">
              <a:effectLst/>
              <a:latin typeface="Source Sans Pro" panose="020B0503030403020204" pitchFamily="34" charset="0"/>
              <a:ea typeface="MS Mincho" panose="02020609040205080304" pitchFamily="49" charset="-128"/>
              <a:cs typeface="Times New Roman" panose="02020603050405020304" pitchFamily="18" charset="0"/>
            </a:endParaRPr>
          </a:p>
          <a:p>
            <a:pPr marL="342900" lvl="0" indent="-342900">
              <a:buFont typeface="Source Sans Pro" panose="020B0503030403020204" pitchFamily="34" charset="0"/>
              <a:buChar char="-"/>
            </a:pPr>
            <a:r>
              <a:rPr lang="en-GB" sz="1800">
                <a:solidFill>
                  <a:srgbClr val="000000"/>
                </a:solidFill>
                <a:effectLst/>
                <a:latin typeface="Source Sans Pro" panose="020B0503030403020204" pitchFamily="34" charset="0"/>
                <a:ea typeface="MS Mincho" panose="02020609040205080304" pitchFamily="49" charset="-128"/>
                <a:cs typeface="Times New Roman" panose="02020603050405020304" pitchFamily="18" charset="0"/>
              </a:rPr>
              <a:t>Approved with conditions</a:t>
            </a:r>
            <a:endParaRPr lang="en-GB" sz="1800">
              <a:effectLst/>
              <a:latin typeface="Source Sans Pro" panose="020B0503030403020204" pitchFamily="34" charset="0"/>
              <a:ea typeface="MS Mincho" panose="02020609040205080304" pitchFamily="49" charset="-128"/>
              <a:cs typeface="Times New Roman" panose="02020603050405020304" pitchFamily="18" charset="0"/>
            </a:endParaRPr>
          </a:p>
          <a:p>
            <a:pPr marL="342900" lvl="0" indent="-342900">
              <a:buFont typeface="Source Sans Pro" panose="020B0503030403020204" pitchFamily="34" charset="0"/>
              <a:buChar char="-"/>
            </a:pPr>
            <a:r>
              <a:rPr lang="en-GB" sz="1800">
                <a:solidFill>
                  <a:srgbClr val="000000"/>
                </a:solidFill>
                <a:effectLst/>
                <a:latin typeface="Source Sans Pro" panose="020B0503030403020204" pitchFamily="34" charset="0"/>
                <a:ea typeface="MS Mincho" panose="02020609040205080304" pitchFamily="49" charset="-128"/>
                <a:cs typeface="Times New Roman" panose="02020603050405020304" pitchFamily="18" charset="0"/>
              </a:rPr>
              <a:t>Declined</a:t>
            </a:r>
            <a:endParaRPr lang="en-GB" sz="1800">
              <a:effectLst/>
              <a:latin typeface="Source Sans Pro" panose="020B0503030403020204" pitchFamily="34" charset="0"/>
              <a:ea typeface="MS Mincho" panose="02020609040205080304" pitchFamily="49" charset="-128"/>
              <a:cs typeface="Times New Roman" panose="02020603050405020304" pitchFamily="18" charset="0"/>
            </a:endParaRPr>
          </a:p>
          <a:p>
            <a:pPr marL="342900" lvl="0" indent="-342900">
              <a:buFont typeface="Source Sans Pro" panose="020B0503030403020204" pitchFamily="34" charset="0"/>
              <a:buChar char="-"/>
            </a:pPr>
            <a:r>
              <a:rPr lang="en-GB" sz="1800">
                <a:solidFill>
                  <a:srgbClr val="000000"/>
                </a:solidFill>
                <a:effectLst/>
                <a:latin typeface="Source Sans Pro" panose="020B0503030403020204" pitchFamily="34" charset="0"/>
                <a:ea typeface="MS Mincho" panose="02020609040205080304" pitchFamily="49" charset="-128"/>
                <a:cs typeface="Times New Roman" panose="02020603050405020304" pitchFamily="18" charset="0"/>
              </a:rPr>
              <a:t>Withdrawn</a:t>
            </a:r>
            <a:endParaRPr lang="en-GB" sz="1800">
              <a:effectLst/>
              <a:latin typeface="Source Sans Pro" panose="020B0503030403020204" pitchFamily="34" charset="0"/>
              <a:ea typeface="MS Mincho" panose="02020609040205080304" pitchFamily="49" charset="-128"/>
              <a:cs typeface="Times New Roman" panose="02020603050405020304" pitchFamily="18" charset="0"/>
            </a:endParaRPr>
          </a:p>
          <a:p>
            <a:pPr marL="342900" lvl="0" indent="-342900">
              <a:buFont typeface="Source Sans Pro" panose="020B0503030403020204" pitchFamily="34" charset="0"/>
              <a:buChar char="-"/>
            </a:pPr>
            <a:r>
              <a:rPr lang="en-GB" sz="1800">
                <a:solidFill>
                  <a:srgbClr val="000000"/>
                </a:solidFill>
                <a:effectLst/>
                <a:latin typeface="Source Sans Pro" panose="020B0503030403020204" pitchFamily="34" charset="0"/>
                <a:ea typeface="MS Mincho" panose="02020609040205080304" pitchFamily="49" charset="-128"/>
                <a:cs typeface="Times New Roman" panose="02020603050405020304" pitchFamily="18" charset="0"/>
              </a:rPr>
              <a:t>Expired</a:t>
            </a:r>
            <a:endParaRPr lang="en-GB" sz="1800">
              <a:effectLst/>
              <a:latin typeface="Source Sans Pro" panose="020B0503030403020204" pitchFamily="34" charset="0"/>
              <a:ea typeface="MS Mincho" panose="02020609040205080304" pitchFamily="49" charset="-128"/>
              <a:cs typeface="Times New Roman" panose="02020603050405020304" pitchFamily="18" charset="0"/>
            </a:endParaRPr>
          </a:p>
        </p:txBody>
      </p:sp>
      <p:pic>
        <p:nvPicPr>
          <p:cNvPr id="9" name="Picture 8" descr="Filter">
            <a:extLst>
              <a:ext uri="{FF2B5EF4-FFF2-40B4-BE49-F238E27FC236}">
                <a16:creationId xmlns:a16="http://schemas.microsoft.com/office/drawing/2014/main" id="{3833C5DB-B8A1-F048-C075-687F782B3C1F}"/>
              </a:ext>
            </a:extLst>
          </p:cNvPr>
          <p:cNvPicPr>
            <a:picLocks noChangeAspect="1"/>
          </p:cNvPicPr>
          <p:nvPr/>
        </p:nvPicPr>
        <p:blipFill rotWithShape="1">
          <a:blip r:embed="rId2"/>
          <a:srcRect r="42538"/>
          <a:stretch/>
        </p:blipFill>
        <p:spPr>
          <a:xfrm>
            <a:off x="4244083" y="1213297"/>
            <a:ext cx="4625597" cy="3238268"/>
          </a:xfrm>
          <a:prstGeom prst="rect">
            <a:avLst/>
          </a:prstGeom>
        </p:spPr>
      </p:pic>
      <p:sp>
        <p:nvSpPr>
          <p:cNvPr id="10" name="Rectangle 9">
            <a:extLst>
              <a:ext uri="{FF2B5EF4-FFF2-40B4-BE49-F238E27FC236}">
                <a16:creationId xmlns:a16="http://schemas.microsoft.com/office/drawing/2014/main" id="{F1A4055B-BB08-ACAF-2D39-326A981AC30D}"/>
              </a:ext>
              <a:ext uri="{C183D7F6-B498-43B3-948B-1728B52AA6E4}">
                <adec:decorative xmlns:adec="http://schemas.microsoft.com/office/drawing/2017/decorative" val="1"/>
              </a:ext>
            </a:extLst>
          </p:cNvPr>
          <p:cNvSpPr/>
          <p:nvPr/>
        </p:nvSpPr>
        <p:spPr>
          <a:xfrm>
            <a:off x="4244083" y="2165311"/>
            <a:ext cx="2665600" cy="2064783"/>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2" name="Graphic 1" descr="Home with solid fill">
            <a:hlinkClick r:id="rId3" action="ppaction://hlinksldjump"/>
            <a:extLst>
              <a:ext uri="{FF2B5EF4-FFF2-40B4-BE49-F238E27FC236}">
                <a16:creationId xmlns:a16="http://schemas.microsoft.com/office/drawing/2014/main" id="{995E1A9C-FB2A-8643-A5A3-903FC27B6E0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84799" y="4524434"/>
            <a:ext cx="352259" cy="352259"/>
          </a:xfrm>
          <a:prstGeom prst="rect">
            <a:avLst/>
          </a:prstGeom>
        </p:spPr>
      </p:pic>
      <p:sp>
        <p:nvSpPr>
          <p:cNvPr id="5" name="TextBox 4">
            <a:extLst>
              <a:ext uri="{FF2B5EF4-FFF2-40B4-BE49-F238E27FC236}">
                <a16:creationId xmlns:a16="http://schemas.microsoft.com/office/drawing/2014/main" id="{FF4DB3F8-18A3-5C54-E9ED-7BFA74860CA0}"/>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3"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501087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Filter">
            <a:extLst>
              <a:ext uri="{FF2B5EF4-FFF2-40B4-BE49-F238E27FC236}">
                <a16:creationId xmlns:a16="http://schemas.microsoft.com/office/drawing/2014/main" id="{8389F61E-6396-B867-AB18-D05D33012E56}"/>
              </a:ext>
            </a:extLst>
          </p:cNvPr>
          <p:cNvPicPr>
            <a:picLocks noChangeAspect="1"/>
          </p:cNvPicPr>
          <p:nvPr/>
        </p:nvPicPr>
        <p:blipFill>
          <a:blip r:embed="rId2"/>
          <a:stretch>
            <a:fillRect/>
          </a:stretch>
        </p:blipFill>
        <p:spPr>
          <a:xfrm>
            <a:off x="729479" y="1966816"/>
            <a:ext cx="7685041" cy="2727819"/>
          </a:xfrm>
          <a:prstGeom prst="rect">
            <a:avLst/>
          </a:prstGeom>
        </p:spPr>
      </p:pic>
      <p:sp>
        <p:nvSpPr>
          <p:cNvPr id="3" name="Text Placeholder 2"/>
          <p:cNvSpPr>
            <a:spLocks noGrp="1"/>
          </p:cNvSpPr>
          <p:nvPr>
            <p:ph type="title" idx="4294967295"/>
          </p:nvPr>
        </p:nvSpPr>
        <p:spPr>
          <a:xfrm>
            <a:off x="765175" y="449263"/>
            <a:ext cx="7685088" cy="5191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3600" b="1" i="0" u="none" strike="noStrike" kern="1200" cap="none" spc="0" normalizeH="0" baseline="0" noProof="0" dirty="0">
                <a:ln>
                  <a:noFill/>
                </a:ln>
                <a:solidFill>
                  <a:srgbClr val="17375E"/>
                </a:solidFill>
                <a:effectLst/>
                <a:uLnTx/>
                <a:uFillTx/>
                <a:latin typeface="Source Sans Pro"/>
                <a:ea typeface="+mn-ea"/>
                <a:cs typeface="Source Sans Pro"/>
              </a:rPr>
              <a:t>Bids summary table – Filter by status</a:t>
            </a:r>
          </a:p>
        </p:txBody>
      </p:sp>
      <p:sp>
        <p:nvSpPr>
          <p:cNvPr id="4" name="TextBox 3">
            <a:extLst>
              <a:ext uri="{FF2B5EF4-FFF2-40B4-BE49-F238E27FC236}">
                <a16:creationId xmlns:a16="http://schemas.microsoft.com/office/drawing/2014/main" id="{6128C843-3D5A-8512-2993-76F2466D0996}"/>
              </a:ext>
            </a:extLst>
          </p:cNvPr>
          <p:cNvSpPr txBox="1"/>
          <p:nvPr/>
        </p:nvSpPr>
        <p:spPr>
          <a:xfrm>
            <a:off x="274319" y="1213297"/>
            <a:ext cx="8533417" cy="646331"/>
          </a:xfrm>
          <a:prstGeom prst="rect">
            <a:avLst/>
          </a:prstGeom>
          <a:noFill/>
        </p:spPr>
        <p:txBody>
          <a:bodyPr wrap="square">
            <a:spAutoFit/>
          </a:bodyPr>
          <a:lstStyle/>
          <a:p>
            <a:r>
              <a:rPr lang="en-GB" sz="1800">
                <a:solidFill>
                  <a:srgbClr val="000000"/>
                </a:solidFill>
                <a:effectLst/>
                <a:latin typeface="Source Sans Pro" panose="020B0503030403020204" pitchFamily="34" charset="0"/>
                <a:ea typeface="MS Mincho" panose="02020609040205080304" pitchFamily="49" charset="-128"/>
                <a:cs typeface="Times New Roman" panose="02020603050405020304" pitchFamily="18" charset="0"/>
              </a:rPr>
              <a:t>For example, if Draft is selected, the summary table will only display forms with a status of Draft.</a:t>
            </a:r>
            <a:endParaRPr lang="en-GB" sz="1800">
              <a:effectLst/>
              <a:latin typeface="Source Sans Pro" panose="020B0503030403020204" pitchFamily="34" charset="0"/>
              <a:ea typeface="MS Mincho" panose="02020609040205080304" pitchFamily="49" charset="-128"/>
              <a:cs typeface="Times New Roman" panose="02020603050405020304" pitchFamily="18" charset="0"/>
            </a:endParaRPr>
          </a:p>
        </p:txBody>
      </p:sp>
      <p:sp>
        <p:nvSpPr>
          <p:cNvPr id="6" name="Rectangle 5">
            <a:extLst>
              <a:ext uri="{FF2B5EF4-FFF2-40B4-BE49-F238E27FC236}">
                <a16:creationId xmlns:a16="http://schemas.microsoft.com/office/drawing/2014/main" id="{64860731-1D81-5082-4F88-59AD4B7AE191}"/>
              </a:ext>
              <a:ext uri="{C183D7F6-B498-43B3-948B-1728B52AA6E4}">
                <adec:decorative xmlns:adec="http://schemas.microsoft.com/office/drawing/2017/decorative" val="1"/>
              </a:ext>
            </a:extLst>
          </p:cNvPr>
          <p:cNvSpPr/>
          <p:nvPr/>
        </p:nvSpPr>
        <p:spPr>
          <a:xfrm>
            <a:off x="765223" y="1966816"/>
            <a:ext cx="2485322" cy="693421"/>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 name="Rectangle 6">
            <a:extLst>
              <a:ext uri="{FF2B5EF4-FFF2-40B4-BE49-F238E27FC236}">
                <a16:creationId xmlns:a16="http://schemas.microsoft.com/office/drawing/2014/main" id="{A7A6E065-DAF3-EFC5-32DD-BFFD6E4BCC35}"/>
              </a:ext>
              <a:ext uri="{C183D7F6-B498-43B3-948B-1728B52AA6E4}">
                <adec:decorative xmlns:adec="http://schemas.microsoft.com/office/drawing/2017/decorative" val="1"/>
              </a:ext>
            </a:extLst>
          </p:cNvPr>
          <p:cNvSpPr/>
          <p:nvPr/>
        </p:nvSpPr>
        <p:spPr>
          <a:xfrm>
            <a:off x="5232727" y="3150256"/>
            <a:ext cx="631231" cy="1221166"/>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2" name="Graphic 1" descr="Home with solid fill">
            <a:hlinkClick r:id="rId3" action="ppaction://hlinksldjump"/>
            <a:extLst>
              <a:ext uri="{FF2B5EF4-FFF2-40B4-BE49-F238E27FC236}">
                <a16:creationId xmlns:a16="http://schemas.microsoft.com/office/drawing/2014/main" id="{B7543443-F959-829D-0C56-F046C733D01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84799" y="4524434"/>
            <a:ext cx="352259" cy="352259"/>
          </a:xfrm>
          <a:prstGeom prst="rect">
            <a:avLst/>
          </a:prstGeom>
        </p:spPr>
      </p:pic>
      <p:sp>
        <p:nvSpPr>
          <p:cNvPr id="5" name="TextBox 4">
            <a:extLst>
              <a:ext uri="{FF2B5EF4-FFF2-40B4-BE49-F238E27FC236}">
                <a16:creationId xmlns:a16="http://schemas.microsoft.com/office/drawing/2014/main" id="{50FCF16F-9DAB-F764-75F8-327D8C5EC949}"/>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3"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553799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765175" y="449263"/>
            <a:ext cx="7685088" cy="5191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3600" b="1" i="0" u="none" strike="noStrike" kern="1200" cap="none" spc="0" normalizeH="0" baseline="0" noProof="0" dirty="0">
                <a:ln>
                  <a:noFill/>
                </a:ln>
                <a:solidFill>
                  <a:srgbClr val="17375E"/>
                </a:solidFill>
                <a:effectLst/>
                <a:uLnTx/>
                <a:uFillTx/>
                <a:latin typeface="Source Sans Pro"/>
                <a:ea typeface="+mn-ea"/>
                <a:cs typeface="Source Sans Pro"/>
              </a:rPr>
              <a:t>Bids summary table – Filter by search</a:t>
            </a:r>
          </a:p>
        </p:txBody>
      </p:sp>
      <p:sp>
        <p:nvSpPr>
          <p:cNvPr id="5" name="TextBox 4">
            <a:extLst>
              <a:ext uri="{FF2B5EF4-FFF2-40B4-BE49-F238E27FC236}">
                <a16:creationId xmlns:a16="http://schemas.microsoft.com/office/drawing/2014/main" id="{7E468E07-6D09-A7A5-4AF7-901D2A4B44FE}"/>
              </a:ext>
            </a:extLst>
          </p:cNvPr>
          <p:cNvSpPr txBox="1"/>
          <p:nvPr/>
        </p:nvSpPr>
        <p:spPr>
          <a:xfrm>
            <a:off x="139147" y="911880"/>
            <a:ext cx="8865705" cy="923330"/>
          </a:xfrm>
          <a:prstGeom prst="rect">
            <a:avLst/>
          </a:prstGeom>
          <a:noFill/>
        </p:spPr>
        <p:txBody>
          <a:bodyPr wrap="square">
            <a:spAutoFit/>
          </a:bodyPr>
          <a:lstStyle/>
          <a:p>
            <a:r>
              <a:rPr lang="en-GB" sz="1800">
                <a:solidFill>
                  <a:srgbClr val="000000"/>
                </a:solidFill>
                <a:effectLst/>
                <a:latin typeface="Source Sans Pro" panose="020B0503030403020204" pitchFamily="34" charset="0"/>
                <a:ea typeface="MS Mincho" panose="02020609040205080304" pitchFamily="49" charset="-128"/>
                <a:cs typeface="Times New Roman" panose="02020603050405020304" pitchFamily="18" charset="0"/>
              </a:rPr>
              <a:t>The search field can be used to filter bids using the Bid ID or Bid Name. Partial input of text will display all bids containing those details. In the below example, “8” has been keyed which returns all bids with “8” in the Bid ID.</a:t>
            </a:r>
            <a:endParaRPr lang="en-GB" sz="1800">
              <a:effectLst/>
              <a:latin typeface="Source Sans Pro" panose="020B0503030403020204" pitchFamily="34" charset="0"/>
              <a:ea typeface="MS Mincho" panose="02020609040205080304" pitchFamily="49" charset="-128"/>
              <a:cs typeface="Times New Roman" panose="02020603050405020304" pitchFamily="18" charset="0"/>
            </a:endParaRPr>
          </a:p>
        </p:txBody>
      </p:sp>
      <p:pic>
        <p:nvPicPr>
          <p:cNvPr id="7" name="Picture 6" descr="Filter">
            <a:extLst>
              <a:ext uri="{FF2B5EF4-FFF2-40B4-BE49-F238E27FC236}">
                <a16:creationId xmlns:a16="http://schemas.microsoft.com/office/drawing/2014/main" id="{C8ECE43F-EC77-64BF-4D5F-4246F8096EB7}"/>
              </a:ext>
            </a:extLst>
          </p:cNvPr>
          <p:cNvPicPr>
            <a:picLocks noChangeAspect="1"/>
          </p:cNvPicPr>
          <p:nvPr/>
        </p:nvPicPr>
        <p:blipFill>
          <a:blip r:embed="rId2"/>
          <a:stretch>
            <a:fillRect/>
          </a:stretch>
        </p:blipFill>
        <p:spPr>
          <a:xfrm>
            <a:off x="1708446" y="1915341"/>
            <a:ext cx="5727105" cy="2917768"/>
          </a:xfrm>
          <a:prstGeom prst="rect">
            <a:avLst/>
          </a:prstGeom>
        </p:spPr>
      </p:pic>
      <p:sp>
        <p:nvSpPr>
          <p:cNvPr id="8" name="Rectangle 7">
            <a:extLst>
              <a:ext uri="{FF2B5EF4-FFF2-40B4-BE49-F238E27FC236}">
                <a16:creationId xmlns:a16="http://schemas.microsoft.com/office/drawing/2014/main" id="{83B0A3FC-C3ED-7A4E-AECC-A4E50339CB98}"/>
              </a:ext>
              <a:ext uri="{C183D7F6-B498-43B3-948B-1728B52AA6E4}">
                <adec:decorative xmlns:adec="http://schemas.microsoft.com/office/drawing/2017/decorative" val="1"/>
              </a:ext>
            </a:extLst>
          </p:cNvPr>
          <p:cNvSpPr/>
          <p:nvPr/>
        </p:nvSpPr>
        <p:spPr>
          <a:xfrm>
            <a:off x="1708447" y="2480807"/>
            <a:ext cx="1925300" cy="381664"/>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1" name="Rectangle 10">
            <a:extLst>
              <a:ext uri="{FF2B5EF4-FFF2-40B4-BE49-F238E27FC236}">
                <a16:creationId xmlns:a16="http://schemas.microsoft.com/office/drawing/2014/main" id="{93030D46-F167-C081-B22D-74CEA671F645}"/>
              </a:ext>
              <a:ext uri="{C183D7F6-B498-43B3-948B-1728B52AA6E4}">
                <adec:decorative xmlns:adec="http://schemas.microsoft.com/office/drawing/2017/decorative" val="1"/>
              </a:ext>
            </a:extLst>
          </p:cNvPr>
          <p:cNvSpPr/>
          <p:nvPr/>
        </p:nvSpPr>
        <p:spPr>
          <a:xfrm>
            <a:off x="1708447" y="2862471"/>
            <a:ext cx="525870" cy="1774062"/>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2" name="Graphic 1" descr="Home with solid fill">
            <a:hlinkClick r:id="rId3" action="ppaction://hlinksldjump"/>
            <a:extLst>
              <a:ext uri="{FF2B5EF4-FFF2-40B4-BE49-F238E27FC236}">
                <a16:creationId xmlns:a16="http://schemas.microsoft.com/office/drawing/2014/main" id="{D5297C6F-0C88-DDD5-816F-339C97E0368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84799" y="4524434"/>
            <a:ext cx="352259" cy="352259"/>
          </a:xfrm>
          <a:prstGeom prst="rect">
            <a:avLst/>
          </a:prstGeom>
        </p:spPr>
      </p:pic>
      <p:sp>
        <p:nvSpPr>
          <p:cNvPr id="4" name="TextBox 3">
            <a:extLst>
              <a:ext uri="{FF2B5EF4-FFF2-40B4-BE49-F238E27FC236}">
                <a16:creationId xmlns:a16="http://schemas.microsoft.com/office/drawing/2014/main" id="{38808ED0-CEEC-1039-AA18-6ECADF8CAEEE}"/>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3"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029353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Filter">
            <a:extLst>
              <a:ext uri="{FF2B5EF4-FFF2-40B4-BE49-F238E27FC236}">
                <a16:creationId xmlns:a16="http://schemas.microsoft.com/office/drawing/2014/main" id="{9A8A841F-A20C-B1B1-53AA-27723A130BC0}"/>
              </a:ext>
            </a:extLst>
          </p:cNvPr>
          <p:cNvPicPr>
            <a:picLocks noChangeAspect="1"/>
          </p:cNvPicPr>
          <p:nvPr/>
        </p:nvPicPr>
        <p:blipFill>
          <a:blip r:embed="rId2"/>
          <a:stretch>
            <a:fillRect/>
          </a:stretch>
        </p:blipFill>
        <p:spPr>
          <a:xfrm>
            <a:off x="923736" y="2317220"/>
            <a:ext cx="7296525" cy="2267067"/>
          </a:xfrm>
          <a:prstGeom prst="rect">
            <a:avLst/>
          </a:prstGeom>
        </p:spPr>
      </p:pic>
      <p:sp>
        <p:nvSpPr>
          <p:cNvPr id="3" name="Text Placeholder 2"/>
          <p:cNvSpPr>
            <a:spLocks noGrp="1"/>
          </p:cNvSpPr>
          <p:nvPr>
            <p:ph type="title" idx="4294967295"/>
          </p:nvPr>
        </p:nvSpPr>
        <p:spPr>
          <a:xfrm>
            <a:off x="765175" y="449263"/>
            <a:ext cx="7685088" cy="5191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3600" b="1" i="0" u="none" strike="noStrike" kern="1200" cap="none" spc="0" normalizeH="0" baseline="0" noProof="0" dirty="0">
                <a:ln>
                  <a:noFill/>
                </a:ln>
                <a:solidFill>
                  <a:srgbClr val="17375E"/>
                </a:solidFill>
                <a:effectLst/>
                <a:uLnTx/>
                <a:uFillTx/>
                <a:latin typeface="Source Sans Pro"/>
                <a:ea typeface="+mn-ea"/>
                <a:cs typeface="Source Sans Pro"/>
              </a:rPr>
              <a:t>Bids summary table – multiple filters</a:t>
            </a:r>
          </a:p>
        </p:txBody>
      </p:sp>
      <p:sp>
        <p:nvSpPr>
          <p:cNvPr id="5" name="TextBox 4">
            <a:extLst>
              <a:ext uri="{FF2B5EF4-FFF2-40B4-BE49-F238E27FC236}">
                <a16:creationId xmlns:a16="http://schemas.microsoft.com/office/drawing/2014/main" id="{7E468E07-6D09-A7A5-4AF7-901D2A4B44FE}"/>
              </a:ext>
            </a:extLst>
          </p:cNvPr>
          <p:cNvSpPr txBox="1"/>
          <p:nvPr/>
        </p:nvSpPr>
        <p:spPr>
          <a:xfrm>
            <a:off x="139147" y="911880"/>
            <a:ext cx="8865705" cy="1200329"/>
          </a:xfrm>
          <a:prstGeom prst="rect">
            <a:avLst/>
          </a:prstGeom>
          <a:noFill/>
        </p:spPr>
        <p:txBody>
          <a:bodyPr wrap="square">
            <a:spAutoFit/>
          </a:bodyPr>
          <a:lstStyle/>
          <a:p>
            <a:r>
              <a:rPr lang="en-GB" sz="2400">
                <a:solidFill>
                  <a:srgbClr val="000000"/>
                </a:solidFill>
                <a:effectLst/>
                <a:latin typeface="Source Sans Pro" panose="020B0503030403020204" pitchFamily="34" charset="0"/>
                <a:ea typeface="MS Mincho" panose="02020609040205080304" pitchFamily="49" charset="-128"/>
                <a:cs typeface="Times New Roman" panose="02020603050405020304" pitchFamily="18" charset="0"/>
              </a:rPr>
              <a:t>Filters can be combined if required. In this example, bids have been filtered to show bids with a status of Draft and which have “3” in the Bid ID/Bid name.</a:t>
            </a:r>
            <a:endParaRPr lang="en-GB" sz="2400">
              <a:effectLst/>
              <a:latin typeface="Source Sans Pro" panose="020B0503030403020204" pitchFamily="34" charset="0"/>
              <a:ea typeface="MS Mincho" panose="02020609040205080304" pitchFamily="49" charset="-128"/>
              <a:cs typeface="Times New Roman" panose="02020603050405020304" pitchFamily="18" charset="0"/>
            </a:endParaRPr>
          </a:p>
        </p:txBody>
      </p:sp>
      <p:sp>
        <p:nvSpPr>
          <p:cNvPr id="6" name="Rectangle 5">
            <a:extLst>
              <a:ext uri="{FF2B5EF4-FFF2-40B4-BE49-F238E27FC236}">
                <a16:creationId xmlns:a16="http://schemas.microsoft.com/office/drawing/2014/main" id="{BC5BD68A-D35B-3DA1-6F1E-BD1448CA6046}"/>
              </a:ext>
              <a:ext uri="{C183D7F6-B498-43B3-948B-1728B52AA6E4}">
                <adec:decorative xmlns:adec="http://schemas.microsoft.com/office/drawing/2017/decorative" val="1"/>
              </a:ext>
            </a:extLst>
          </p:cNvPr>
          <p:cNvSpPr/>
          <p:nvPr/>
        </p:nvSpPr>
        <p:spPr>
          <a:xfrm>
            <a:off x="970930" y="2352614"/>
            <a:ext cx="2356209" cy="1076504"/>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9" name="Rectangle 8">
            <a:extLst>
              <a:ext uri="{FF2B5EF4-FFF2-40B4-BE49-F238E27FC236}">
                <a16:creationId xmlns:a16="http://schemas.microsoft.com/office/drawing/2014/main" id="{BC1BE2C4-1B88-A4F5-C740-062BB0EE36B7}"/>
              </a:ext>
              <a:ext uri="{C183D7F6-B498-43B3-948B-1728B52AA6E4}">
                <adec:decorative xmlns:adec="http://schemas.microsoft.com/office/drawing/2017/decorative" val="1"/>
              </a:ext>
            </a:extLst>
          </p:cNvPr>
          <p:cNvSpPr/>
          <p:nvPr/>
        </p:nvSpPr>
        <p:spPr>
          <a:xfrm>
            <a:off x="970930" y="3805498"/>
            <a:ext cx="326832" cy="381664"/>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2" name="Graphic 1" descr="Home with solid fill">
            <a:extLst>
              <a:ext uri="{FF2B5EF4-FFF2-40B4-BE49-F238E27FC236}">
                <a16:creationId xmlns:a16="http://schemas.microsoft.com/office/drawing/2014/main" id="{D5953090-C730-C0D3-8EB1-16EA783232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84799" y="4524434"/>
            <a:ext cx="352259" cy="352259"/>
          </a:xfrm>
          <a:prstGeom prst="rect">
            <a:avLst/>
          </a:prstGeom>
        </p:spPr>
      </p:pic>
      <p:sp>
        <p:nvSpPr>
          <p:cNvPr id="4" name="TextBox 3">
            <a:extLst>
              <a:ext uri="{FF2B5EF4-FFF2-40B4-BE49-F238E27FC236}">
                <a16:creationId xmlns:a16="http://schemas.microsoft.com/office/drawing/2014/main" id="{692FA24B-1F39-47A8-B8C0-C872EB6378FD}"/>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rPr>
              <a:t>Contents Page</a:t>
            </a:r>
          </a:p>
        </p:txBody>
      </p:sp>
    </p:spTree>
    <p:extLst>
      <p:ext uri="{BB962C8B-B14F-4D97-AF65-F5344CB8AC3E}">
        <p14:creationId xmlns:p14="http://schemas.microsoft.com/office/powerpoint/2010/main" val="1420812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765175" y="449263"/>
            <a:ext cx="7685088" cy="5191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3600" b="1" i="0" u="none" strike="noStrike" kern="1200" cap="none" spc="0" normalizeH="0" baseline="0" noProof="0" dirty="0">
                <a:ln>
                  <a:noFill/>
                </a:ln>
                <a:solidFill>
                  <a:srgbClr val="17375E"/>
                </a:solidFill>
                <a:effectLst/>
                <a:uLnTx/>
                <a:uFillTx/>
                <a:latin typeface="Source Sans Pro"/>
                <a:ea typeface="+mn-ea"/>
                <a:cs typeface="Source Sans Pro"/>
              </a:rPr>
              <a:t>Bids summary table – Actions</a:t>
            </a:r>
          </a:p>
        </p:txBody>
      </p:sp>
      <p:sp>
        <p:nvSpPr>
          <p:cNvPr id="5" name="TextBox 4">
            <a:extLst>
              <a:ext uri="{FF2B5EF4-FFF2-40B4-BE49-F238E27FC236}">
                <a16:creationId xmlns:a16="http://schemas.microsoft.com/office/drawing/2014/main" id="{7E468E07-6D09-A7A5-4AF7-901D2A4B44FE}"/>
              </a:ext>
            </a:extLst>
          </p:cNvPr>
          <p:cNvSpPr txBox="1"/>
          <p:nvPr/>
        </p:nvSpPr>
        <p:spPr>
          <a:xfrm>
            <a:off x="139147" y="911880"/>
            <a:ext cx="8865705" cy="646331"/>
          </a:xfrm>
          <a:prstGeom prst="rect">
            <a:avLst/>
          </a:prstGeom>
          <a:noFill/>
        </p:spPr>
        <p:txBody>
          <a:bodyPr wrap="square">
            <a:spAutoFit/>
          </a:bodyPr>
          <a:lstStyle/>
          <a:p>
            <a:r>
              <a:rPr lang="en-GB" sz="1800">
                <a:solidFill>
                  <a:srgbClr val="000000"/>
                </a:solidFill>
                <a:effectLst/>
                <a:latin typeface="Source Sans Pro" panose="020B0503030403020204" pitchFamily="34" charset="0"/>
                <a:ea typeface="MS Mincho" panose="02020609040205080304" pitchFamily="49" charset="-128"/>
                <a:cs typeface="Times New Roman" panose="02020603050405020304" pitchFamily="18" charset="0"/>
              </a:rPr>
              <a:t>The Actions dropdown can be used for various functions, such as viewing, downloading, or editing a bid depending on the user’s role permissions.</a:t>
            </a:r>
            <a:endParaRPr lang="en-GB" sz="1800">
              <a:effectLst/>
              <a:latin typeface="Source Sans Pro" panose="020B0503030403020204" pitchFamily="34" charset="0"/>
              <a:ea typeface="MS Mincho" panose="02020609040205080304" pitchFamily="49" charset="-128"/>
              <a:cs typeface="Times New Roman" panose="02020603050405020304" pitchFamily="18" charset="0"/>
            </a:endParaRPr>
          </a:p>
        </p:txBody>
      </p:sp>
      <p:pic>
        <p:nvPicPr>
          <p:cNvPr id="4" name="Picture 3" descr="Action buttons">
            <a:extLst>
              <a:ext uri="{FF2B5EF4-FFF2-40B4-BE49-F238E27FC236}">
                <a16:creationId xmlns:a16="http://schemas.microsoft.com/office/drawing/2014/main" id="{2593FD20-77B8-9224-B1E7-EC9EFB718C9C}"/>
              </a:ext>
            </a:extLst>
          </p:cNvPr>
          <p:cNvPicPr>
            <a:picLocks noChangeAspect="1"/>
          </p:cNvPicPr>
          <p:nvPr/>
        </p:nvPicPr>
        <p:blipFill>
          <a:blip r:embed="rId2"/>
          <a:stretch>
            <a:fillRect/>
          </a:stretch>
        </p:blipFill>
        <p:spPr>
          <a:xfrm>
            <a:off x="980890" y="2021226"/>
            <a:ext cx="7182219" cy="2254366"/>
          </a:xfrm>
          <a:prstGeom prst="rect">
            <a:avLst/>
          </a:prstGeom>
        </p:spPr>
      </p:pic>
      <p:sp>
        <p:nvSpPr>
          <p:cNvPr id="6" name="Rectangle 5">
            <a:extLst>
              <a:ext uri="{FF2B5EF4-FFF2-40B4-BE49-F238E27FC236}">
                <a16:creationId xmlns:a16="http://schemas.microsoft.com/office/drawing/2014/main" id="{EFF02B8B-0055-D23E-3D63-E970950A75B6}"/>
              </a:ext>
              <a:ext uri="{C183D7F6-B498-43B3-948B-1728B52AA6E4}">
                <adec:decorative xmlns:adec="http://schemas.microsoft.com/office/drawing/2017/decorative" val="1"/>
              </a:ext>
            </a:extLst>
          </p:cNvPr>
          <p:cNvSpPr/>
          <p:nvPr/>
        </p:nvSpPr>
        <p:spPr>
          <a:xfrm>
            <a:off x="6480313" y="2091192"/>
            <a:ext cx="1160890" cy="2140427"/>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2" name="Graphic 1" descr="Home with solid fill">
            <a:extLst>
              <a:ext uri="{FF2B5EF4-FFF2-40B4-BE49-F238E27FC236}">
                <a16:creationId xmlns:a16="http://schemas.microsoft.com/office/drawing/2014/main" id="{7FA98E7D-628E-2106-2E9D-CD595D000E8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84799" y="4524434"/>
            <a:ext cx="352259" cy="352259"/>
          </a:xfrm>
          <a:prstGeom prst="rect">
            <a:avLst/>
          </a:prstGeom>
        </p:spPr>
      </p:pic>
      <p:sp>
        <p:nvSpPr>
          <p:cNvPr id="7" name="TextBox 6">
            <a:extLst>
              <a:ext uri="{FF2B5EF4-FFF2-40B4-BE49-F238E27FC236}">
                <a16:creationId xmlns:a16="http://schemas.microsoft.com/office/drawing/2014/main" id="{36E9F97B-8BB2-AA38-CCE8-8D6DA8AA90ED}"/>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rPr>
              <a:t>Contents Page</a:t>
            </a:r>
          </a:p>
        </p:txBody>
      </p:sp>
    </p:spTree>
    <p:extLst>
      <p:ext uri="{BB962C8B-B14F-4D97-AF65-F5344CB8AC3E}">
        <p14:creationId xmlns:p14="http://schemas.microsoft.com/office/powerpoint/2010/main" val="3309309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B26052-326D-B1C0-4BD2-E394357720BC}"/>
              </a:ext>
            </a:extLst>
          </p:cNvPr>
          <p:cNvSpPr>
            <a:spLocks noGrp="1"/>
          </p:cNvSpPr>
          <p:nvPr>
            <p:ph type="title" idx="4294967295"/>
          </p:nvPr>
        </p:nvSpPr>
        <p:spPr>
          <a:xfrm>
            <a:off x="431800" y="1336675"/>
            <a:ext cx="8280400" cy="12350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GB" sz="7200" b="1" i="0" u="none" strike="noStrike" kern="1200" cap="none" spc="0" normalizeH="0" baseline="0" noProof="0" dirty="0">
                <a:ln>
                  <a:noFill/>
                </a:ln>
                <a:solidFill>
                  <a:schemeClr val="tx2">
                    <a:lumMod val="75000"/>
                  </a:schemeClr>
                </a:solidFill>
                <a:effectLst/>
                <a:uLnTx/>
                <a:uFillTx/>
                <a:latin typeface="Source Sans Pro"/>
                <a:ea typeface="+mn-ea"/>
                <a:cs typeface="Source Sans Pro"/>
              </a:rPr>
              <a:t>View Bid</a:t>
            </a:r>
          </a:p>
        </p:txBody>
      </p:sp>
      <p:sp>
        <p:nvSpPr>
          <p:cNvPr id="3" name="TextBox 2">
            <a:extLst>
              <a:ext uri="{FF2B5EF4-FFF2-40B4-BE49-F238E27FC236}">
                <a16:creationId xmlns:a16="http://schemas.microsoft.com/office/drawing/2014/main" id="{5CCAD825-F128-58D3-73FE-A538FF98F4D7}"/>
              </a:ext>
            </a:extLst>
          </p:cNvPr>
          <p:cNvSpPr txBox="1"/>
          <p:nvPr/>
        </p:nvSpPr>
        <p:spPr>
          <a:xfrm>
            <a:off x="3132814" y="2571750"/>
            <a:ext cx="3648602" cy="830997"/>
          </a:xfrm>
          <a:prstGeom prst="rect">
            <a:avLst/>
          </a:prstGeom>
          <a:noFill/>
        </p:spPr>
        <p:txBody>
          <a:bodyPr wrap="square">
            <a:spAutoFit/>
          </a:bodyPr>
          <a:lstStyle/>
          <a:p>
            <a:r>
              <a:rPr lang="en-GB" sz="2400" b="1">
                <a:effectLst/>
                <a:latin typeface="Source Sans Pro" panose="020B0503030403020204" pitchFamily="34" charset="0"/>
                <a:ea typeface="MS Mincho" panose="02020609040205080304" pitchFamily="49" charset="-128"/>
                <a:cs typeface="Times New Roman" panose="02020603050405020304" pitchFamily="18" charset="0"/>
              </a:rPr>
              <a:t>Applicable roles:</a:t>
            </a:r>
          </a:p>
          <a:p>
            <a:pPr marL="285750" indent="-285750">
              <a:buFontTx/>
              <a:buChar char="-"/>
            </a:pPr>
            <a:r>
              <a:rPr lang="en-GB" sz="2400">
                <a:latin typeface="Source Sans Pro" panose="020B0503030403020204" pitchFamily="34" charset="0"/>
                <a:ea typeface="MS Mincho" panose="02020609040205080304" pitchFamily="49" charset="-128"/>
                <a:cs typeface="Times New Roman" panose="02020603050405020304" pitchFamily="18" charset="0"/>
              </a:rPr>
              <a:t>All</a:t>
            </a:r>
            <a:endParaRPr lang="en-GB" sz="2400">
              <a:effectLst/>
              <a:latin typeface="Source Sans Pro" panose="020B0503030403020204" pitchFamily="34" charset="0"/>
              <a:ea typeface="MS Mincho" panose="02020609040205080304" pitchFamily="49" charset="-128"/>
              <a:cs typeface="Times New Roman" panose="02020603050405020304" pitchFamily="18" charset="0"/>
            </a:endParaRPr>
          </a:p>
        </p:txBody>
      </p:sp>
      <p:pic>
        <p:nvPicPr>
          <p:cNvPr id="4" name="Graphic 3" descr="Home with solid fill">
            <a:hlinkClick r:id="rId2" action="ppaction://hlinksldjump"/>
            <a:extLst>
              <a:ext uri="{FF2B5EF4-FFF2-40B4-BE49-F238E27FC236}">
                <a16:creationId xmlns:a16="http://schemas.microsoft.com/office/drawing/2014/main" id="{739473F9-BE6D-4D44-3A5B-949A323FD42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84799" y="4524434"/>
            <a:ext cx="352259" cy="352259"/>
          </a:xfrm>
          <a:prstGeom prst="rect">
            <a:avLst/>
          </a:prstGeom>
        </p:spPr>
      </p:pic>
      <p:sp>
        <p:nvSpPr>
          <p:cNvPr id="5" name="TextBox 4">
            <a:extLst>
              <a:ext uri="{FF2B5EF4-FFF2-40B4-BE49-F238E27FC236}">
                <a16:creationId xmlns:a16="http://schemas.microsoft.com/office/drawing/2014/main" id="{DB1E0B81-CF07-B24B-18B2-51A5DFC9C936}"/>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2"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567405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765175" y="449263"/>
            <a:ext cx="7685088" cy="5191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3600" b="1" i="0" u="none" strike="noStrike" kern="1200" cap="none" spc="0" normalizeH="0" baseline="0" noProof="0" dirty="0">
                <a:ln>
                  <a:noFill/>
                </a:ln>
                <a:solidFill>
                  <a:srgbClr val="17375E"/>
                </a:solidFill>
                <a:effectLst/>
                <a:uLnTx/>
                <a:uFillTx/>
                <a:latin typeface="Source Sans Pro"/>
                <a:ea typeface="+mn-ea"/>
                <a:cs typeface="Source Sans Pro"/>
              </a:rPr>
              <a:t>View Bid</a:t>
            </a:r>
          </a:p>
        </p:txBody>
      </p:sp>
      <p:sp>
        <p:nvSpPr>
          <p:cNvPr id="5" name="TextBox 4">
            <a:extLst>
              <a:ext uri="{FF2B5EF4-FFF2-40B4-BE49-F238E27FC236}">
                <a16:creationId xmlns:a16="http://schemas.microsoft.com/office/drawing/2014/main" id="{7E468E07-6D09-A7A5-4AF7-901D2A4B44FE}"/>
              </a:ext>
            </a:extLst>
          </p:cNvPr>
          <p:cNvSpPr txBox="1"/>
          <p:nvPr/>
        </p:nvSpPr>
        <p:spPr>
          <a:xfrm>
            <a:off x="261255" y="967978"/>
            <a:ext cx="8586654" cy="830997"/>
          </a:xfrm>
          <a:prstGeom prst="rect">
            <a:avLst/>
          </a:prstGeom>
          <a:noFill/>
        </p:spPr>
        <p:txBody>
          <a:bodyPr wrap="square">
            <a:spAutoFit/>
          </a:bodyPr>
          <a:lstStyle/>
          <a:p>
            <a:r>
              <a:rPr lang="en-GB" sz="2400">
                <a:solidFill>
                  <a:srgbClr val="000000"/>
                </a:solidFill>
                <a:effectLst/>
                <a:latin typeface="Source Sans Pro" panose="020B0503030403020204" pitchFamily="34" charset="0"/>
                <a:ea typeface="MS Mincho" panose="02020609040205080304" pitchFamily="49" charset="-128"/>
                <a:cs typeface="Times New Roman" panose="02020603050405020304" pitchFamily="18" charset="0"/>
              </a:rPr>
              <a:t>The details of any bid can be viewed via the Actions dropdown in the bid summary table:</a:t>
            </a:r>
            <a:endParaRPr lang="en-GB" sz="2400">
              <a:effectLst/>
              <a:latin typeface="Source Sans Pro" panose="020B0503030403020204" pitchFamily="34" charset="0"/>
              <a:ea typeface="MS Mincho" panose="02020609040205080304" pitchFamily="49" charset="-128"/>
              <a:cs typeface="Times New Roman" panose="02020603050405020304" pitchFamily="18" charset="0"/>
            </a:endParaRPr>
          </a:p>
        </p:txBody>
      </p:sp>
      <p:pic>
        <p:nvPicPr>
          <p:cNvPr id="11" name="Picture 10" descr="Action buttons">
            <a:extLst>
              <a:ext uri="{FF2B5EF4-FFF2-40B4-BE49-F238E27FC236}">
                <a16:creationId xmlns:a16="http://schemas.microsoft.com/office/drawing/2014/main" id="{74106F3B-9AF3-1D9A-AE4C-B46031C6DEF0}"/>
              </a:ext>
            </a:extLst>
          </p:cNvPr>
          <p:cNvPicPr>
            <a:picLocks noChangeAspect="1"/>
          </p:cNvPicPr>
          <p:nvPr/>
        </p:nvPicPr>
        <p:blipFill>
          <a:blip r:embed="rId2"/>
          <a:stretch>
            <a:fillRect/>
          </a:stretch>
        </p:blipFill>
        <p:spPr>
          <a:xfrm>
            <a:off x="360813" y="2196168"/>
            <a:ext cx="8422373" cy="1783649"/>
          </a:xfrm>
          <a:prstGeom prst="rect">
            <a:avLst/>
          </a:prstGeom>
        </p:spPr>
      </p:pic>
      <p:sp>
        <p:nvSpPr>
          <p:cNvPr id="12" name="Rectangle 11">
            <a:extLst>
              <a:ext uri="{FF2B5EF4-FFF2-40B4-BE49-F238E27FC236}">
                <a16:creationId xmlns:a16="http://schemas.microsoft.com/office/drawing/2014/main" id="{0E230361-4985-48F8-28D1-585F88E4507E}"/>
              </a:ext>
              <a:ext uri="{C183D7F6-B498-43B3-948B-1728B52AA6E4}">
                <adec:decorative xmlns:adec="http://schemas.microsoft.com/office/drawing/2017/decorative" val="1"/>
              </a:ext>
            </a:extLst>
          </p:cNvPr>
          <p:cNvSpPr/>
          <p:nvPr/>
        </p:nvSpPr>
        <p:spPr>
          <a:xfrm>
            <a:off x="6992983" y="2821577"/>
            <a:ext cx="1358536" cy="801189"/>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2" name="Graphic 1" descr="Home with solid fill">
            <a:hlinkClick r:id="rId3" action="ppaction://hlinksldjump"/>
            <a:extLst>
              <a:ext uri="{FF2B5EF4-FFF2-40B4-BE49-F238E27FC236}">
                <a16:creationId xmlns:a16="http://schemas.microsoft.com/office/drawing/2014/main" id="{C4F4F191-6107-0364-2950-FC808A84262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84799" y="4524434"/>
            <a:ext cx="352259" cy="352259"/>
          </a:xfrm>
          <a:prstGeom prst="rect">
            <a:avLst/>
          </a:prstGeom>
        </p:spPr>
      </p:pic>
      <p:sp>
        <p:nvSpPr>
          <p:cNvPr id="4" name="TextBox 3">
            <a:extLst>
              <a:ext uri="{FF2B5EF4-FFF2-40B4-BE49-F238E27FC236}">
                <a16:creationId xmlns:a16="http://schemas.microsoft.com/office/drawing/2014/main" id="{746E9972-B936-6EB5-EE35-EF5B6763B881}"/>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3"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094048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0631DB-DD39-4ED0-FA95-DD5C60F2E9A8}"/>
              </a:ext>
              <a:ext uri="{C183D7F6-B498-43B3-948B-1728B52AA6E4}">
                <adec:decorative xmlns:adec="http://schemas.microsoft.com/office/drawing/2017/decorative" val="1"/>
              </a:ext>
            </a:extLst>
          </p:cNvPr>
          <p:cNvSpPr>
            <a:spLocks noGrp="1"/>
          </p:cNvSpPr>
          <p:nvPr>
            <p:ph type="body" sz="quarter" idx="10"/>
          </p:nvPr>
        </p:nvSpPr>
        <p:spPr/>
        <p:txBody>
          <a:bodyPr>
            <a:normAutofit/>
          </a:bodyPr>
          <a:lstStyle/>
          <a:p>
            <a:endParaRPr lang="en-GB" sz="1100"/>
          </a:p>
          <a:p>
            <a:endParaRPr lang="en-GB" sz="1100"/>
          </a:p>
          <a:p>
            <a:endParaRPr lang="en-GB" sz="1100"/>
          </a:p>
          <a:p>
            <a:endParaRPr lang="en-GB" sz="1100"/>
          </a:p>
        </p:txBody>
      </p:sp>
      <p:sp>
        <p:nvSpPr>
          <p:cNvPr id="3" name="Text Placeholder 2">
            <a:extLst>
              <a:ext uri="{FF2B5EF4-FFF2-40B4-BE49-F238E27FC236}">
                <a16:creationId xmlns:a16="http://schemas.microsoft.com/office/drawing/2014/main" id="{5AAB4EBD-4BFF-E7C8-16D5-6F12BA106AB0}"/>
              </a:ext>
            </a:extLst>
          </p:cNvPr>
          <p:cNvSpPr>
            <a:spLocks noGrp="1"/>
          </p:cNvSpPr>
          <p:nvPr>
            <p:ph type="title" idx="4294967295"/>
          </p:nvPr>
        </p:nvSpPr>
        <p:spPr>
          <a:xfrm>
            <a:off x="765175" y="708025"/>
            <a:ext cx="7685088" cy="5191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GB" sz="3600" b="0" i="0" u="none" strike="noStrike" kern="1200" cap="none" spc="0" normalizeH="0" baseline="0" noProof="0" dirty="0">
                <a:ln>
                  <a:noFill/>
                </a:ln>
                <a:solidFill>
                  <a:srgbClr val="17375E"/>
                </a:solidFill>
                <a:effectLst/>
                <a:uLnTx/>
                <a:uFillTx/>
                <a:latin typeface="Source Sans Pro"/>
                <a:ea typeface="+mn-ea"/>
                <a:cs typeface="Source Sans Pro"/>
              </a:rPr>
              <a:t>Contents</a:t>
            </a:r>
          </a:p>
        </p:txBody>
      </p:sp>
      <p:graphicFrame>
        <p:nvGraphicFramePr>
          <p:cNvPr id="4" name="Table 4">
            <a:extLst>
              <a:ext uri="{FF2B5EF4-FFF2-40B4-BE49-F238E27FC236}">
                <a16:creationId xmlns:a16="http://schemas.microsoft.com/office/drawing/2014/main" id="{1F3D1350-1809-87B3-F193-70BE7A7B41BD}"/>
              </a:ext>
            </a:extLst>
          </p:cNvPr>
          <p:cNvGraphicFramePr>
            <a:graphicFrameLocks noGrp="1"/>
          </p:cNvGraphicFramePr>
          <p:nvPr>
            <p:extLst>
              <p:ext uri="{D42A27DB-BD31-4B8C-83A1-F6EECF244321}">
                <p14:modId xmlns:p14="http://schemas.microsoft.com/office/powerpoint/2010/main" val="2461111695"/>
              </p:ext>
            </p:extLst>
          </p:nvPr>
        </p:nvGraphicFramePr>
        <p:xfrm>
          <a:off x="831475" y="1106511"/>
          <a:ext cx="6096000" cy="37033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359889107"/>
                    </a:ext>
                  </a:extLst>
                </a:gridCol>
                <a:gridCol w="3048000">
                  <a:extLst>
                    <a:ext uri="{9D8B030D-6E8A-4147-A177-3AD203B41FA5}">
                      <a16:colId xmlns:a16="http://schemas.microsoft.com/office/drawing/2014/main" val="826137205"/>
                    </a:ext>
                  </a:extLst>
                </a:gridCol>
              </a:tblGrid>
              <a:tr h="0">
                <a:tc>
                  <a:txBody>
                    <a:bodyPr/>
                    <a:lstStyle/>
                    <a:p>
                      <a:r>
                        <a:rPr lang="en-GB"/>
                        <a:t>Content</a:t>
                      </a:r>
                    </a:p>
                  </a:txBody>
                  <a:tcPr/>
                </a:tc>
                <a:tc>
                  <a:txBody>
                    <a:bodyPr/>
                    <a:lstStyle/>
                    <a:p>
                      <a:r>
                        <a:rPr lang="en-GB"/>
                        <a:t>Page</a:t>
                      </a:r>
                    </a:p>
                  </a:txBody>
                  <a:tcPr/>
                </a:tc>
                <a:extLst>
                  <a:ext uri="{0D108BD9-81ED-4DB2-BD59-A6C34878D82A}">
                    <a16:rowId xmlns:a16="http://schemas.microsoft.com/office/drawing/2014/main" val="147584830"/>
                  </a:ext>
                </a:extLst>
              </a:tr>
              <a:tr h="370840">
                <a:tc>
                  <a:txBody>
                    <a:bodyPr/>
                    <a:lstStyle/>
                    <a:p>
                      <a:r>
                        <a:rPr lang="en-GB" u="none">
                          <a:solidFill>
                            <a:srgbClr val="04306C"/>
                          </a:solidFill>
                          <a:hlinkClick r:id="rId2" action="ppaction://hlinksldjump">
                            <a:extLst>
                              <a:ext uri="{A12FA001-AC4F-418D-AE19-62706E023703}">
                                <ahyp:hlinkClr xmlns:ahyp="http://schemas.microsoft.com/office/drawing/2018/hyperlinkcolor" val="tx"/>
                              </a:ext>
                            </a:extLst>
                          </a:hlinkClick>
                        </a:rPr>
                        <a:t>Roles</a:t>
                      </a:r>
                      <a:endParaRPr lang="en-GB" u="none">
                        <a:solidFill>
                          <a:srgbClr val="04306C"/>
                        </a:solidFill>
                      </a:endParaRPr>
                    </a:p>
                  </a:txBody>
                  <a:tcPr/>
                </a:tc>
                <a:tc>
                  <a:txBody>
                    <a:bodyPr/>
                    <a:lstStyle/>
                    <a:p>
                      <a:r>
                        <a:rPr lang="en-GB">
                          <a:solidFill>
                            <a:srgbClr val="04306C"/>
                          </a:solidFill>
                          <a:hlinkClick r:id="rId2" action="ppaction://hlinksldjump">
                            <a:extLst>
                              <a:ext uri="{A12FA001-AC4F-418D-AE19-62706E023703}">
                                <ahyp:hlinkClr xmlns:ahyp="http://schemas.microsoft.com/office/drawing/2018/hyperlinkcolor" val="tx"/>
                              </a:ext>
                            </a:extLst>
                          </a:hlinkClick>
                        </a:rPr>
                        <a:t>3</a:t>
                      </a:r>
                      <a:endParaRPr lang="en-GB">
                        <a:solidFill>
                          <a:srgbClr val="04306C"/>
                        </a:solidFill>
                      </a:endParaRPr>
                    </a:p>
                  </a:txBody>
                  <a:tcPr/>
                </a:tc>
                <a:extLst>
                  <a:ext uri="{0D108BD9-81ED-4DB2-BD59-A6C34878D82A}">
                    <a16:rowId xmlns:a16="http://schemas.microsoft.com/office/drawing/2014/main" val="2661319746"/>
                  </a:ext>
                </a:extLst>
              </a:tr>
              <a:tr h="370840">
                <a:tc>
                  <a:txBody>
                    <a:bodyPr/>
                    <a:lstStyle/>
                    <a:p>
                      <a:r>
                        <a:rPr lang="en-GB" u="none">
                          <a:solidFill>
                            <a:srgbClr val="04306C"/>
                          </a:solidFill>
                          <a:hlinkClick r:id="rId3" action="ppaction://hlinksldjump">
                            <a:extLst>
                              <a:ext uri="{A12FA001-AC4F-418D-AE19-62706E023703}">
                                <ahyp:hlinkClr xmlns:ahyp="http://schemas.microsoft.com/office/drawing/2018/hyperlinkcolor" val="tx"/>
                              </a:ext>
                            </a:extLst>
                          </a:hlinkClick>
                        </a:rPr>
                        <a:t>Accessing Medical ACT APP</a:t>
                      </a:r>
                      <a:endParaRPr lang="en-GB" u="none">
                        <a:solidFill>
                          <a:srgbClr val="04306C"/>
                        </a:solidFill>
                      </a:endParaRPr>
                    </a:p>
                  </a:txBody>
                  <a:tcPr/>
                </a:tc>
                <a:tc>
                  <a:txBody>
                    <a:bodyPr/>
                    <a:lstStyle/>
                    <a:p>
                      <a:r>
                        <a:rPr lang="en-GB">
                          <a:solidFill>
                            <a:srgbClr val="04306C"/>
                          </a:solidFill>
                          <a:hlinkClick r:id="rId3" action="ppaction://hlinksldjump">
                            <a:extLst>
                              <a:ext uri="{A12FA001-AC4F-418D-AE19-62706E023703}">
                                <ahyp:hlinkClr xmlns:ahyp="http://schemas.microsoft.com/office/drawing/2018/hyperlinkcolor" val="tx"/>
                              </a:ext>
                            </a:extLst>
                          </a:hlinkClick>
                        </a:rPr>
                        <a:t>4</a:t>
                      </a:r>
                      <a:endParaRPr lang="en-GB">
                        <a:solidFill>
                          <a:srgbClr val="04306C"/>
                        </a:solidFill>
                      </a:endParaRPr>
                    </a:p>
                  </a:txBody>
                  <a:tcPr/>
                </a:tc>
                <a:extLst>
                  <a:ext uri="{0D108BD9-81ED-4DB2-BD59-A6C34878D82A}">
                    <a16:rowId xmlns:a16="http://schemas.microsoft.com/office/drawing/2014/main" val="1984506727"/>
                  </a:ext>
                </a:extLst>
              </a:tr>
              <a:tr h="370840">
                <a:tc>
                  <a:txBody>
                    <a:bodyPr/>
                    <a:lstStyle/>
                    <a:p>
                      <a:r>
                        <a:rPr lang="en-GB" u="none">
                          <a:solidFill>
                            <a:srgbClr val="04306C"/>
                          </a:solidFill>
                          <a:hlinkClick r:id="rId4" action="ppaction://hlinksldjump">
                            <a:extLst>
                              <a:ext uri="{A12FA001-AC4F-418D-AE19-62706E023703}">
                                <ahyp:hlinkClr xmlns:ahyp="http://schemas.microsoft.com/office/drawing/2018/hyperlinkcolor" val="tx"/>
                              </a:ext>
                            </a:extLst>
                          </a:hlinkClick>
                        </a:rPr>
                        <a:t>Landing Page Overview</a:t>
                      </a:r>
                      <a:endParaRPr lang="en-GB" u="none">
                        <a:solidFill>
                          <a:srgbClr val="04306C"/>
                        </a:solidFill>
                      </a:endParaRPr>
                    </a:p>
                  </a:txBody>
                  <a:tcPr/>
                </a:tc>
                <a:tc>
                  <a:txBody>
                    <a:bodyPr/>
                    <a:lstStyle/>
                    <a:p>
                      <a:r>
                        <a:rPr lang="en-GB">
                          <a:solidFill>
                            <a:srgbClr val="04306C"/>
                          </a:solidFill>
                          <a:hlinkClick r:id="rId4" action="ppaction://hlinksldjump">
                            <a:extLst>
                              <a:ext uri="{A12FA001-AC4F-418D-AE19-62706E023703}">
                                <ahyp:hlinkClr xmlns:ahyp="http://schemas.microsoft.com/office/drawing/2018/hyperlinkcolor" val="tx"/>
                              </a:ext>
                            </a:extLst>
                          </a:hlinkClick>
                        </a:rPr>
                        <a:t>5-7</a:t>
                      </a:r>
                      <a:endParaRPr lang="en-GB">
                        <a:solidFill>
                          <a:srgbClr val="04306C"/>
                        </a:solidFill>
                      </a:endParaRPr>
                    </a:p>
                  </a:txBody>
                  <a:tcPr/>
                </a:tc>
                <a:extLst>
                  <a:ext uri="{0D108BD9-81ED-4DB2-BD59-A6C34878D82A}">
                    <a16:rowId xmlns:a16="http://schemas.microsoft.com/office/drawing/2014/main" val="1577681626"/>
                  </a:ext>
                </a:extLst>
              </a:tr>
              <a:tr h="370840">
                <a:tc>
                  <a:txBody>
                    <a:bodyPr/>
                    <a:lstStyle/>
                    <a:p>
                      <a:r>
                        <a:rPr lang="en-GB" u="none">
                          <a:solidFill>
                            <a:srgbClr val="04306C"/>
                          </a:solidFill>
                          <a:hlinkClick r:id="rId5" action="ppaction://hlinksldjump">
                            <a:extLst>
                              <a:ext uri="{A12FA001-AC4F-418D-AE19-62706E023703}">
                                <ahyp:hlinkClr xmlns:ahyp="http://schemas.microsoft.com/office/drawing/2018/hyperlinkcolor" val="tx"/>
                              </a:ext>
                            </a:extLst>
                          </a:hlinkClick>
                        </a:rPr>
                        <a:t>View a Bid</a:t>
                      </a:r>
                      <a:endParaRPr lang="en-GB" u="none">
                        <a:solidFill>
                          <a:srgbClr val="04306C"/>
                        </a:solidFill>
                      </a:endParaRPr>
                    </a:p>
                  </a:txBody>
                  <a:tcPr/>
                </a:tc>
                <a:tc>
                  <a:txBody>
                    <a:bodyPr/>
                    <a:lstStyle/>
                    <a:p>
                      <a:r>
                        <a:rPr lang="en-GB">
                          <a:solidFill>
                            <a:srgbClr val="04306C"/>
                          </a:solidFill>
                          <a:hlinkClick r:id="rId5" action="ppaction://hlinksldjump">
                            <a:extLst>
                              <a:ext uri="{A12FA001-AC4F-418D-AE19-62706E023703}">
                                <ahyp:hlinkClr xmlns:ahyp="http://schemas.microsoft.com/office/drawing/2018/hyperlinkcolor" val="tx"/>
                              </a:ext>
                            </a:extLst>
                          </a:hlinkClick>
                        </a:rPr>
                        <a:t>18-20</a:t>
                      </a:r>
                      <a:endParaRPr lang="en-GB">
                        <a:solidFill>
                          <a:srgbClr val="04306C"/>
                        </a:solidFill>
                      </a:endParaRPr>
                    </a:p>
                  </a:txBody>
                  <a:tcPr/>
                </a:tc>
                <a:extLst>
                  <a:ext uri="{0D108BD9-81ED-4DB2-BD59-A6C34878D82A}">
                    <a16:rowId xmlns:a16="http://schemas.microsoft.com/office/drawing/2014/main" val="2446147916"/>
                  </a:ext>
                </a:extLst>
              </a:tr>
              <a:tr h="370840">
                <a:tc>
                  <a:txBody>
                    <a:bodyPr/>
                    <a:lstStyle/>
                    <a:p>
                      <a:r>
                        <a:rPr lang="en-GB" u="none">
                          <a:solidFill>
                            <a:srgbClr val="04306C"/>
                          </a:solidFill>
                          <a:hlinkClick r:id="rId6" action="ppaction://hlinksldjump">
                            <a:extLst>
                              <a:ext uri="{A12FA001-AC4F-418D-AE19-62706E023703}">
                                <ahyp:hlinkClr xmlns:ahyp="http://schemas.microsoft.com/office/drawing/2018/hyperlinkcolor" val="tx"/>
                              </a:ext>
                            </a:extLst>
                          </a:hlinkClick>
                        </a:rPr>
                        <a:t>Create a Bid</a:t>
                      </a:r>
                      <a:endParaRPr lang="en-GB" u="none">
                        <a:solidFill>
                          <a:srgbClr val="04306C"/>
                        </a:solidFill>
                      </a:endParaRPr>
                    </a:p>
                  </a:txBody>
                  <a:tcPr/>
                </a:tc>
                <a:tc>
                  <a:txBody>
                    <a:bodyPr/>
                    <a:lstStyle/>
                    <a:p>
                      <a:r>
                        <a:rPr lang="en-GB">
                          <a:solidFill>
                            <a:srgbClr val="04306C"/>
                          </a:solidFill>
                          <a:hlinkClick r:id="rId6" action="ppaction://hlinksldjump">
                            <a:extLst>
                              <a:ext uri="{A12FA001-AC4F-418D-AE19-62706E023703}">
                                <ahyp:hlinkClr xmlns:ahyp="http://schemas.microsoft.com/office/drawing/2018/hyperlinkcolor" val="tx"/>
                              </a:ext>
                            </a:extLst>
                          </a:hlinkClick>
                        </a:rPr>
                        <a:t>21-33</a:t>
                      </a:r>
                      <a:endParaRPr lang="en-GB">
                        <a:solidFill>
                          <a:srgbClr val="04306C"/>
                        </a:solidFill>
                      </a:endParaRPr>
                    </a:p>
                  </a:txBody>
                  <a:tcPr/>
                </a:tc>
                <a:extLst>
                  <a:ext uri="{0D108BD9-81ED-4DB2-BD59-A6C34878D82A}">
                    <a16:rowId xmlns:a16="http://schemas.microsoft.com/office/drawing/2014/main" val="1969063601"/>
                  </a:ext>
                </a:extLst>
              </a:tr>
              <a:tr h="370840">
                <a:tc>
                  <a:txBody>
                    <a:bodyPr/>
                    <a:lstStyle/>
                    <a:p>
                      <a:r>
                        <a:rPr lang="en-GB" u="none">
                          <a:solidFill>
                            <a:srgbClr val="04306C"/>
                          </a:solidFill>
                          <a:hlinkClick r:id="rId7" action="ppaction://hlinksldjump">
                            <a:extLst>
                              <a:ext uri="{A12FA001-AC4F-418D-AE19-62706E023703}">
                                <ahyp:hlinkClr xmlns:ahyp="http://schemas.microsoft.com/office/drawing/2018/hyperlinkcolor" val="tx"/>
                              </a:ext>
                            </a:extLst>
                          </a:hlinkClick>
                        </a:rPr>
                        <a:t>Edit a Bid</a:t>
                      </a:r>
                      <a:endParaRPr lang="en-GB" u="none">
                        <a:solidFill>
                          <a:srgbClr val="04306C"/>
                        </a:solidFill>
                      </a:endParaRPr>
                    </a:p>
                  </a:txBody>
                  <a:tcPr/>
                </a:tc>
                <a:tc>
                  <a:txBody>
                    <a:bodyPr/>
                    <a:lstStyle/>
                    <a:p>
                      <a:r>
                        <a:rPr lang="en-GB">
                          <a:solidFill>
                            <a:srgbClr val="04306C"/>
                          </a:solidFill>
                          <a:hlinkClick r:id="rId7" action="ppaction://hlinksldjump">
                            <a:extLst>
                              <a:ext uri="{A12FA001-AC4F-418D-AE19-62706E023703}">
                                <ahyp:hlinkClr xmlns:ahyp="http://schemas.microsoft.com/office/drawing/2018/hyperlinkcolor" val="tx"/>
                              </a:ext>
                            </a:extLst>
                          </a:hlinkClick>
                        </a:rPr>
                        <a:t>35-37</a:t>
                      </a:r>
                      <a:endParaRPr lang="en-GB">
                        <a:solidFill>
                          <a:srgbClr val="04306C"/>
                        </a:solidFill>
                      </a:endParaRPr>
                    </a:p>
                  </a:txBody>
                  <a:tcPr/>
                </a:tc>
                <a:extLst>
                  <a:ext uri="{0D108BD9-81ED-4DB2-BD59-A6C34878D82A}">
                    <a16:rowId xmlns:a16="http://schemas.microsoft.com/office/drawing/2014/main" val="2143952142"/>
                  </a:ext>
                </a:extLst>
              </a:tr>
              <a:tr h="370840">
                <a:tc>
                  <a:txBody>
                    <a:bodyPr/>
                    <a:lstStyle/>
                    <a:p>
                      <a:r>
                        <a:rPr lang="en-GB" u="none">
                          <a:solidFill>
                            <a:srgbClr val="04306C"/>
                          </a:solidFill>
                          <a:hlinkClick r:id="rId8" action="ppaction://hlinksldjump">
                            <a:extLst>
                              <a:ext uri="{A12FA001-AC4F-418D-AE19-62706E023703}">
                                <ahyp:hlinkClr xmlns:ahyp="http://schemas.microsoft.com/office/drawing/2018/hyperlinkcolor" val="tx"/>
                              </a:ext>
                            </a:extLst>
                          </a:hlinkClick>
                        </a:rPr>
                        <a:t>Withdraw a Bid</a:t>
                      </a:r>
                      <a:endParaRPr lang="en-GB" u="none">
                        <a:solidFill>
                          <a:srgbClr val="04306C"/>
                        </a:solidFill>
                      </a:endParaRPr>
                    </a:p>
                  </a:txBody>
                  <a:tcPr/>
                </a:tc>
                <a:tc>
                  <a:txBody>
                    <a:bodyPr/>
                    <a:lstStyle/>
                    <a:p>
                      <a:r>
                        <a:rPr lang="en-GB">
                          <a:solidFill>
                            <a:srgbClr val="04306C"/>
                          </a:solidFill>
                          <a:hlinkClick r:id="rId8" action="ppaction://hlinksldjump">
                            <a:extLst>
                              <a:ext uri="{A12FA001-AC4F-418D-AE19-62706E023703}">
                                <ahyp:hlinkClr xmlns:ahyp="http://schemas.microsoft.com/office/drawing/2018/hyperlinkcolor" val="tx"/>
                              </a:ext>
                            </a:extLst>
                          </a:hlinkClick>
                        </a:rPr>
                        <a:t>38-41</a:t>
                      </a:r>
                      <a:endParaRPr lang="en-GB">
                        <a:solidFill>
                          <a:srgbClr val="04306C"/>
                        </a:solidFill>
                      </a:endParaRPr>
                    </a:p>
                  </a:txBody>
                  <a:tcPr/>
                </a:tc>
                <a:extLst>
                  <a:ext uri="{0D108BD9-81ED-4DB2-BD59-A6C34878D82A}">
                    <a16:rowId xmlns:a16="http://schemas.microsoft.com/office/drawing/2014/main" val="96539902"/>
                  </a:ext>
                </a:extLst>
              </a:tr>
              <a:tr h="370840">
                <a:tc>
                  <a:txBody>
                    <a:bodyPr/>
                    <a:lstStyle/>
                    <a:p>
                      <a:r>
                        <a:rPr lang="en-GB" u="none">
                          <a:solidFill>
                            <a:srgbClr val="04306C"/>
                          </a:solidFill>
                          <a:hlinkClick r:id="rId9" action="ppaction://hlinksldjump">
                            <a:extLst>
                              <a:ext uri="{A12FA001-AC4F-418D-AE19-62706E023703}">
                                <ahyp:hlinkClr xmlns:ahyp="http://schemas.microsoft.com/office/drawing/2018/hyperlinkcolor" val="tx"/>
                              </a:ext>
                            </a:extLst>
                          </a:hlinkClick>
                        </a:rPr>
                        <a:t>Download Bids</a:t>
                      </a:r>
                      <a:endParaRPr lang="en-GB" u="none">
                        <a:solidFill>
                          <a:srgbClr val="04306C"/>
                        </a:solidFill>
                      </a:endParaRPr>
                    </a:p>
                  </a:txBody>
                  <a:tcPr/>
                </a:tc>
                <a:tc>
                  <a:txBody>
                    <a:bodyPr/>
                    <a:lstStyle/>
                    <a:p>
                      <a:r>
                        <a:rPr lang="en-GB">
                          <a:solidFill>
                            <a:srgbClr val="04306C"/>
                          </a:solidFill>
                          <a:hlinkClick r:id="rId9" action="ppaction://hlinksldjump">
                            <a:extLst>
                              <a:ext uri="{A12FA001-AC4F-418D-AE19-62706E023703}">
                                <ahyp:hlinkClr xmlns:ahyp="http://schemas.microsoft.com/office/drawing/2018/hyperlinkcolor" val="tx"/>
                              </a:ext>
                            </a:extLst>
                          </a:hlinkClick>
                        </a:rPr>
                        <a:t>42-50</a:t>
                      </a:r>
                      <a:endParaRPr lang="en-GB">
                        <a:solidFill>
                          <a:srgbClr val="04306C"/>
                        </a:solidFill>
                      </a:endParaRPr>
                    </a:p>
                  </a:txBody>
                  <a:tcPr/>
                </a:tc>
                <a:extLst>
                  <a:ext uri="{0D108BD9-81ED-4DB2-BD59-A6C34878D82A}">
                    <a16:rowId xmlns:a16="http://schemas.microsoft.com/office/drawing/2014/main" val="1012534575"/>
                  </a:ext>
                </a:extLst>
              </a:tr>
              <a:tr h="370840">
                <a:tc>
                  <a:txBody>
                    <a:bodyPr/>
                    <a:lstStyle/>
                    <a:p>
                      <a:r>
                        <a:rPr lang="en-GB" u="none">
                          <a:solidFill>
                            <a:srgbClr val="04306C"/>
                          </a:solidFill>
                          <a:hlinkClick r:id="rId10" action="ppaction://hlinksldjump">
                            <a:extLst>
                              <a:ext uri="{A12FA001-AC4F-418D-AE19-62706E023703}">
                                <ahyp:hlinkClr xmlns:ahyp="http://schemas.microsoft.com/office/drawing/2018/hyperlinkcolor" val="tx"/>
                              </a:ext>
                            </a:extLst>
                          </a:hlinkClick>
                        </a:rPr>
                        <a:t>Troubleshooting</a:t>
                      </a:r>
                      <a:endParaRPr lang="en-GB" u="none">
                        <a:solidFill>
                          <a:srgbClr val="04306C"/>
                        </a:solidFill>
                      </a:endParaRPr>
                    </a:p>
                  </a:txBody>
                  <a:tcPr/>
                </a:tc>
                <a:tc>
                  <a:txBody>
                    <a:bodyPr/>
                    <a:lstStyle/>
                    <a:p>
                      <a:r>
                        <a:rPr lang="en-GB">
                          <a:solidFill>
                            <a:srgbClr val="04306C"/>
                          </a:solidFill>
                          <a:hlinkClick r:id="rId10" action="ppaction://hlinksldjump">
                            <a:extLst>
                              <a:ext uri="{A12FA001-AC4F-418D-AE19-62706E023703}">
                                <ahyp:hlinkClr xmlns:ahyp="http://schemas.microsoft.com/office/drawing/2018/hyperlinkcolor" val="tx"/>
                              </a:ext>
                            </a:extLst>
                          </a:hlinkClick>
                        </a:rPr>
                        <a:t>51-52</a:t>
                      </a:r>
                      <a:endParaRPr lang="en-GB">
                        <a:solidFill>
                          <a:srgbClr val="04306C"/>
                        </a:solidFill>
                      </a:endParaRPr>
                    </a:p>
                  </a:txBody>
                  <a:tcPr/>
                </a:tc>
                <a:extLst>
                  <a:ext uri="{0D108BD9-81ED-4DB2-BD59-A6C34878D82A}">
                    <a16:rowId xmlns:a16="http://schemas.microsoft.com/office/drawing/2014/main" val="3822357602"/>
                  </a:ext>
                </a:extLst>
              </a:tr>
            </a:tbl>
          </a:graphicData>
        </a:graphic>
      </p:graphicFrame>
    </p:spTree>
    <p:extLst>
      <p:ext uri="{BB962C8B-B14F-4D97-AF65-F5344CB8AC3E}">
        <p14:creationId xmlns:p14="http://schemas.microsoft.com/office/powerpoint/2010/main" val="25807710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765175" y="274638"/>
            <a:ext cx="7685088" cy="5191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2400" b="1" i="0" u="none" strike="noStrike" kern="1200" cap="none" spc="0" normalizeH="0" baseline="0" noProof="0" dirty="0">
                <a:ln>
                  <a:noFill/>
                </a:ln>
                <a:solidFill>
                  <a:srgbClr val="17375E"/>
                </a:solidFill>
                <a:effectLst/>
                <a:uLnTx/>
                <a:uFillTx/>
                <a:latin typeface="Source Sans Pro"/>
                <a:ea typeface="+mn-ea"/>
                <a:cs typeface="Source Sans Pro"/>
              </a:rPr>
              <a:t>View Bid</a:t>
            </a:r>
          </a:p>
        </p:txBody>
      </p:sp>
      <p:sp>
        <p:nvSpPr>
          <p:cNvPr id="5" name="TextBox 4">
            <a:extLst>
              <a:ext uri="{FF2B5EF4-FFF2-40B4-BE49-F238E27FC236}">
                <a16:creationId xmlns:a16="http://schemas.microsoft.com/office/drawing/2014/main" id="{7E468E07-6D09-A7A5-4AF7-901D2A4B44FE}"/>
              </a:ext>
            </a:extLst>
          </p:cNvPr>
          <p:cNvSpPr txBox="1"/>
          <p:nvPr/>
        </p:nvSpPr>
        <p:spPr>
          <a:xfrm>
            <a:off x="4435700" y="1048256"/>
            <a:ext cx="4403500" cy="3046988"/>
          </a:xfrm>
          <a:prstGeom prst="rect">
            <a:avLst/>
          </a:prstGeom>
          <a:noFill/>
        </p:spPr>
        <p:txBody>
          <a:bodyPr wrap="square">
            <a:spAutoFit/>
          </a:bodyPr>
          <a:lstStyle/>
          <a:p>
            <a:r>
              <a:rPr lang="en-GB" sz="2400">
                <a:solidFill>
                  <a:srgbClr val="000000"/>
                </a:solidFill>
                <a:effectLst/>
                <a:latin typeface="Source Sans Pro" panose="020B0503030403020204" pitchFamily="34" charset="0"/>
                <a:ea typeface="MS Mincho" panose="02020609040205080304" pitchFamily="49" charset="-128"/>
                <a:cs typeface="Times New Roman" panose="02020603050405020304" pitchFamily="18" charset="0"/>
              </a:rPr>
              <a:t>The user will be able to see all the details that were inputted when the bid was created.</a:t>
            </a:r>
          </a:p>
          <a:p>
            <a:endParaRPr lang="en-GB" sz="2400">
              <a:solidFill>
                <a:srgbClr val="000000"/>
              </a:solidFill>
              <a:latin typeface="Source Sans Pro" panose="020B0503030403020204" pitchFamily="34" charset="0"/>
              <a:ea typeface="MS Mincho" panose="02020609040205080304" pitchFamily="49" charset="-128"/>
              <a:cs typeface="Times New Roman" panose="02020603050405020304" pitchFamily="18" charset="0"/>
            </a:endParaRPr>
          </a:p>
          <a:p>
            <a:r>
              <a:rPr lang="en-GB" sz="2400">
                <a:solidFill>
                  <a:srgbClr val="000000"/>
                </a:solidFill>
                <a:effectLst/>
                <a:latin typeface="Source Sans Pro" panose="020B0503030403020204" pitchFamily="34" charset="0"/>
                <a:ea typeface="MS Mincho" panose="02020609040205080304" pitchFamily="49" charset="-128"/>
                <a:cs typeface="Times New Roman" panose="02020603050405020304" pitchFamily="18" charset="0"/>
              </a:rPr>
              <a:t>They can navigate back to the ACT landing page using the “</a:t>
            </a:r>
            <a:r>
              <a:rPr lang="en-GB" sz="2400">
                <a:solidFill>
                  <a:srgbClr val="000000"/>
                </a:solidFill>
                <a:effectLst/>
                <a:latin typeface="Source Sans Pro" panose="020B0503030403020204" pitchFamily="34" charset="0"/>
                <a:ea typeface="MS Mincho" panose="02020609040205080304" pitchFamily="49" charset="-128"/>
                <a:cs typeface="Times New Roman" panose="02020603050405020304" pitchFamily="18" charset="0"/>
                <a:sym typeface="Wingdings" panose="05000000000000000000" pitchFamily="2" charset="2"/>
              </a:rPr>
              <a:t> Home” button at the bottom of the page.</a:t>
            </a:r>
            <a:endParaRPr lang="en-GB" sz="2400">
              <a:effectLst/>
              <a:latin typeface="Source Sans Pro" panose="020B0503030403020204" pitchFamily="34" charset="0"/>
              <a:ea typeface="MS Mincho" panose="02020609040205080304" pitchFamily="49" charset="-128"/>
              <a:cs typeface="Times New Roman" panose="02020603050405020304" pitchFamily="18" charset="0"/>
            </a:endParaRPr>
          </a:p>
        </p:txBody>
      </p:sp>
      <p:pic>
        <p:nvPicPr>
          <p:cNvPr id="4" name="Picture 3" descr="Form">
            <a:extLst>
              <a:ext uri="{FF2B5EF4-FFF2-40B4-BE49-F238E27FC236}">
                <a16:creationId xmlns:a16="http://schemas.microsoft.com/office/drawing/2014/main" id="{93164188-E817-5931-7838-20C680F8DA36}"/>
              </a:ext>
            </a:extLst>
          </p:cNvPr>
          <p:cNvPicPr>
            <a:picLocks noChangeAspect="1"/>
          </p:cNvPicPr>
          <p:nvPr/>
        </p:nvPicPr>
        <p:blipFill>
          <a:blip r:embed="rId2"/>
          <a:stretch>
            <a:fillRect/>
          </a:stretch>
        </p:blipFill>
        <p:spPr>
          <a:xfrm>
            <a:off x="231962" y="710499"/>
            <a:ext cx="2763787" cy="4197870"/>
          </a:xfrm>
          <a:prstGeom prst="rect">
            <a:avLst/>
          </a:prstGeom>
        </p:spPr>
      </p:pic>
      <p:pic>
        <p:nvPicPr>
          <p:cNvPr id="9" name="Picture 8" descr="Details">
            <a:extLst>
              <a:ext uri="{FF2B5EF4-FFF2-40B4-BE49-F238E27FC236}">
                <a16:creationId xmlns:a16="http://schemas.microsoft.com/office/drawing/2014/main" id="{FB81E205-2091-3FC3-B8BF-EF0B46EFECBE}"/>
              </a:ext>
            </a:extLst>
          </p:cNvPr>
          <p:cNvPicPr>
            <a:picLocks noChangeAspect="1"/>
          </p:cNvPicPr>
          <p:nvPr/>
        </p:nvPicPr>
        <p:blipFill>
          <a:blip r:embed="rId3"/>
          <a:stretch>
            <a:fillRect/>
          </a:stretch>
        </p:blipFill>
        <p:spPr>
          <a:xfrm>
            <a:off x="3175543" y="710499"/>
            <a:ext cx="1080363" cy="4197870"/>
          </a:xfrm>
          <a:prstGeom prst="rect">
            <a:avLst/>
          </a:prstGeom>
        </p:spPr>
      </p:pic>
      <p:pic>
        <p:nvPicPr>
          <p:cNvPr id="2" name="Graphic 1" descr="Home with solid fill">
            <a:hlinkClick r:id="rId4" action="ppaction://hlinksldjump"/>
            <a:extLst>
              <a:ext uri="{FF2B5EF4-FFF2-40B4-BE49-F238E27FC236}">
                <a16:creationId xmlns:a16="http://schemas.microsoft.com/office/drawing/2014/main" id="{1BCD5079-FC17-A7E9-5A12-6265AF00704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84799" y="4524434"/>
            <a:ext cx="352259" cy="352259"/>
          </a:xfrm>
          <a:prstGeom prst="rect">
            <a:avLst/>
          </a:prstGeom>
        </p:spPr>
      </p:pic>
      <p:sp>
        <p:nvSpPr>
          <p:cNvPr id="6" name="TextBox 5">
            <a:extLst>
              <a:ext uri="{FF2B5EF4-FFF2-40B4-BE49-F238E27FC236}">
                <a16:creationId xmlns:a16="http://schemas.microsoft.com/office/drawing/2014/main" id="{8E6F332B-D375-FF4B-1F19-4372CCD3113F}"/>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4"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40011760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B26052-326D-B1C0-4BD2-E394357720BC}"/>
              </a:ext>
            </a:extLst>
          </p:cNvPr>
          <p:cNvSpPr>
            <a:spLocks noGrp="1"/>
          </p:cNvSpPr>
          <p:nvPr>
            <p:ph type="title" idx="4294967295"/>
          </p:nvPr>
        </p:nvSpPr>
        <p:spPr>
          <a:xfrm>
            <a:off x="431800" y="1336675"/>
            <a:ext cx="8280400" cy="12350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GB" sz="7200" b="1" i="0" u="none" strike="noStrike" kern="1200" cap="none" spc="0" normalizeH="0" baseline="0" noProof="0" dirty="0">
                <a:ln>
                  <a:noFill/>
                </a:ln>
                <a:solidFill>
                  <a:schemeClr val="tx2">
                    <a:lumMod val="75000"/>
                  </a:schemeClr>
                </a:solidFill>
                <a:effectLst/>
                <a:uLnTx/>
                <a:uFillTx/>
                <a:latin typeface="Source Sans Pro"/>
                <a:ea typeface="+mn-ea"/>
                <a:cs typeface="Source Sans Pro"/>
              </a:rPr>
              <a:t>Create Bid</a:t>
            </a:r>
          </a:p>
        </p:txBody>
      </p:sp>
      <p:sp>
        <p:nvSpPr>
          <p:cNvPr id="3" name="TextBox 2">
            <a:extLst>
              <a:ext uri="{FF2B5EF4-FFF2-40B4-BE49-F238E27FC236}">
                <a16:creationId xmlns:a16="http://schemas.microsoft.com/office/drawing/2014/main" id="{5CCAD825-F128-58D3-73FE-A538FF98F4D7}"/>
              </a:ext>
            </a:extLst>
          </p:cNvPr>
          <p:cNvSpPr txBox="1"/>
          <p:nvPr/>
        </p:nvSpPr>
        <p:spPr>
          <a:xfrm>
            <a:off x="3132814" y="2571750"/>
            <a:ext cx="3648602" cy="1200329"/>
          </a:xfrm>
          <a:prstGeom prst="rect">
            <a:avLst/>
          </a:prstGeom>
          <a:noFill/>
        </p:spPr>
        <p:txBody>
          <a:bodyPr wrap="square">
            <a:spAutoFit/>
          </a:bodyPr>
          <a:lstStyle/>
          <a:p>
            <a:r>
              <a:rPr lang="en-GB" sz="2400" b="1">
                <a:effectLst/>
                <a:latin typeface="Source Sans Pro" panose="020B0503030403020204" pitchFamily="34" charset="0"/>
                <a:ea typeface="MS Mincho" panose="02020609040205080304" pitchFamily="49" charset="-128"/>
                <a:cs typeface="Times New Roman" panose="02020603050405020304" pitchFamily="18" charset="0"/>
              </a:rPr>
              <a:t>Applicable roles:</a:t>
            </a:r>
          </a:p>
          <a:p>
            <a:pPr marL="285750" indent="-285750">
              <a:buFontTx/>
              <a:buChar char="-"/>
            </a:pPr>
            <a:r>
              <a:rPr lang="en-GB" sz="2400">
                <a:latin typeface="Source Sans Pro" panose="020B0503030403020204" pitchFamily="34" charset="0"/>
                <a:ea typeface="MS Mincho" panose="02020609040205080304" pitchFamily="49" charset="-128"/>
                <a:cs typeface="Times New Roman" panose="02020603050405020304" pitchFamily="18" charset="0"/>
              </a:rPr>
              <a:t>Health Board user</a:t>
            </a:r>
          </a:p>
          <a:p>
            <a:pPr marL="285750" indent="-285750">
              <a:buFontTx/>
              <a:buChar char="-"/>
            </a:pPr>
            <a:r>
              <a:rPr lang="en-GB" sz="2400">
                <a:effectLst/>
                <a:latin typeface="Source Sans Pro" panose="020B0503030403020204" pitchFamily="34" charset="0"/>
                <a:ea typeface="MS Mincho" panose="02020609040205080304" pitchFamily="49" charset="-128"/>
                <a:cs typeface="Times New Roman" panose="02020603050405020304" pitchFamily="18" charset="0"/>
              </a:rPr>
              <a:t>Regional Co-ordinator</a:t>
            </a:r>
          </a:p>
        </p:txBody>
      </p:sp>
      <p:pic>
        <p:nvPicPr>
          <p:cNvPr id="4" name="Graphic 3" descr="Home with solid fill">
            <a:hlinkClick r:id="rId2" action="ppaction://hlinksldjump"/>
            <a:extLst>
              <a:ext uri="{FF2B5EF4-FFF2-40B4-BE49-F238E27FC236}">
                <a16:creationId xmlns:a16="http://schemas.microsoft.com/office/drawing/2014/main" id="{864DAA0E-8936-6FF8-5385-50FEC1A37C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84799" y="4524434"/>
            <a:ext cx="352259" cy="352259"/>
          </a:xfrm>
          <a:prstGeom prst="rect">
            <a:avLst/>
          </a:prstGeom>
        </p:spPr>
      </p:pic>
      <p:sp>
        <p:nvSpPr>
          <p:cNvPr id="5" name="TextBox 4">
            <a:extLst>
              <a:ext uri="{FF2B5EF4-FFF2-40B4-BE49-F238E27FC236}">
                <a16:creationId xmlns:a16="http://schemas.microsoft.com/office/drawing/2014/main" id="{B1468971-5E99-2E66-9A2F-22A81CF93CEC}"/>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2"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4016751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765175" y="449263"/>
            <a:ext cx="7685088" cy="5191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3600" b="1" i="0" u="none" strike="noStrike" kern="1200" cap="none" spc="0" normalizeH="0" baseline="0" noProof="0" dirty="0">
                <a:ln>
                  <a:noFill/>
                </a:ln>
                <a:solidFill>
                  <a:srgbClr val="17375E"/>
                </a:solidFill>
                <a:effectLst/>
                <a:uLnTx/>
                <a:uFillTx/>
                <a:latin typeface="Source Sans Pro"/>
                <a:ea typeface="+mn-ea"/>
                <a:cs typeface="Source Sans Pro"/>
              </a:rPr>
              <a:t>Create Bid</a:t>
            </a:r>
          </a:p>
        </p:txBody>
      </p:sp>
      <p:sp>
        <p:nvSpPr>
          <p:cNvPr id="5" name="TextBox 4">
            <a:extLst>
              <a:ext uri="{FF2B5EF4-FFF2-40B4-BE49-F238E27FC236}">
                <a16:creationId xmlns:a16="http://schemas.microsoft.com/office/drawing/2014/main" id="{7E468E07-6D09-A7A5-4AF7-901D2A4B44FE}"/>
              </a:ext>
            </a:extLst>
          </p:cNvPr>
          <p:cNvSpPr txBox="1"/>
          <p:nvPr/>
        </p:nvSpPr>
        <p:spPr>
          <a:xfrm>
            <a:off x="5677987" y="1278315"/>
            <a:ext cx="3222361" cy="3416320"/>
          </a:xfrm>
          <a:prstGeom prst="rect">
            <a:avLst/>
          </a:prstGeom>
          <a:noFill/>
        </p:spPr>
        <p:txBody>
          <a:bodyPr wrap="square">
            <a:spAutoFit/>
          </a:bodyPr>
          <a:lstStyle/>
          <a:p>
            <a:r>
              <a:rPr lang="en-GB" sz="2400">
                <a:solidFill>
                  <a:srgbClr val="000000"/>
                </a:solidFill>
                <a:effectLst/>
                <a:latin typeface="Source Sans Pro" panose="020B0503030403020204" pitchFamily="34" charset="0"/>
                <a:ea typeface="MS Mincho" panose="02020609040205080304" pitchFamily="49" charset="-128"/>
                <a:cs typeface="Times New Roman" panose="02020603050405020304" pitchFamily="18" charset="0"/>
              </a:rPr>
              <a:t>User</a:t>
            </a:r>
            <a:r>
              <a:rPr lang="en-GB" sz="2400">
                <a:solidFill>
                  <a:srgbClr val="000000"/>
                </a:solidFill>
                <a:latin typeface="Source Sans Pro" panose="020B0503030403020204" pitchFamily="34" charset="0"/>
                <a:ea typeface="MS Mincho" panose="02020609040205080304" pitchFamily="49" charset="-128"/>
                <a:cs typeface="Times New Roman" panose="02020603050405020304" pitchFamily="18" charset="0"/>
              </a:rPr>
              <a:t>s can create a bid from the ACT landing page. If the user has multiple Health Boards, they should ensure they are viewing the correct Health Board first, then create the bid.</a:t>
            </a:r>
            <a:endParaRPr lang="en-GB" sz="2400">
              <a:effectLst/>
              <a:latin typeface="Source Sans Pro" panose="020B0503030403020204" pitchFamily="34" charset="0"/>
              <a:ea typeface="MS Mincho" panose="02020609040205080304" pitchFamily="49" charset="-128"/>
              <a:cs typeface="Times New Roman" panose="02020603050405020304" pitchFamily="18" charset="0"/>
            </a:endParaRPr>
          </a:p>
        </p:txBody>
      </p:sp>
      <p:pic>
        <p:nvPicPr>
          <p:cNvPr id="7" name="Picture 6" descr="Blue button">
            <a:extLst>
              <a:ext uri="{FF2B5EF4-FFF2-40B4-BE49-F238E27FC236}">
                <a16:creationId xmlns:a16="http://schemas.microsoft.com/office/drawing/2014/main" id="{F9EFE0AE-10D8-980B-63E5-6A79A5E8EDD3}"/>
              </a:ext>
            </a:extLst>
          </p:cNvPr>
          <p:cNvPicPr>
            <a:picLocks noChangeAspect="1"/>
          </p:cNvPicPr>
          <p:nvPr/>
        </p:nvPicPr>
        <p:blipFill rotWithShape="1">
          <a:blip r:embed="rId2"/>
          <a:srcRect t="11396"/>
          <a:stretch/>
        </p:blipFill>
        <p:spPr>
          <a:xfrm>
            <a:off x="185347" y="828907"/>
            <a:ext cx="5413984" cy="4004350"/>
          </a:xfrm>
          <a:prstGeom prst="rect">
            <a:avLst/>
          </a:prstGeom>
        </p:spPr>
      </p:pic>
      <p:sp>
        <p:nvSpPr>
          <p:cNvPr id="8" name="Rectangle 7">
            <a:extLst>
              <a:ext uri="{FF2B5EF4-FFF2-40B4-BE49-F238E27FC236}">
                <a16:creationId xmlns:a16="http://schemas.microsoft.com/office/drawing/2014/main" id="{3B66CF5A-8670-FDD3-A574-6255C495B6BA}"/>
              </a:ext>
              <a:ext uri="{C183D7F6-B498-43B3-948B-1728B52AA6E4}">
                <adec:decorative xmlns:adec="http://schemas.microsoft.com/office/drawing/2017/decorative" val="1"/>
              </a:ext>
            </a:extLst>
          </p:cNvPr>
          <p:cNvSpPr/>
          <p:nvPr/>
        </p:nvSpPr>
        <p:spPr>
          <a:xfrm>
            <a:off x="4179555" y="1811383"/>
            <a:ext cx="1341120" cy="393529"/>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9" name="Rectangle 8">
            <a:extLst>
              <a:ext uri="{FF2B5EF4-FFF2-40B4-BE49-F238E27FC236}">
                <a16:creationId xmlns:a16="http://schemas.microsoft.com/office/drawing/2014/main" id="{14478FCD-F0EF-4A91-8F33-DC229C59EA67}"/>
              </a:ext>
              <a:ext uri="{C183D7F6-B498-43B3-948B-1728B52AA6E4}">
                <adec:decorative xmlns:adec="http://schemas.microsoft.com/office/drawing/2017/decorative" val="1"/>
              </a:ext>
            </a:extLst>
          </p:cNvPr>
          <p:cNvSpPr/>
          <p:nvPr/>
        </p:nvSpPr>
        <p:spPr>
          <a:xfrm>
            <a:off x="3314223" y="1348020"/>
            <a:ext cx="2206452" cy="317900"/>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2" name="Graphic 1" descr="Home with solid fill">
            <a:hlinkClick r:id="rId3" action="ppaction://hlinksldjump"/>
            <a:extLst>
              <a:ext uri="{FF2B5EF4-FFF2-40B4-BE49-F238E27FC236}">
                <a16:creationId xmlns:a16="http://schemas.microsoft.com/office/drawing/2014/main" id="{2661F5C3-DB29-43CA-A0E8-07368F95FA7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84799" y="4524434"/>
            <a:ext cx="352259" cy="352259"/>
          </a:xfrm>
          <a:prstGeom prst="rect">
            <a:avLst/>
          </a:prstGeom>
        </p:spPr>
      </p:pic>
      <p:sp>
        <p:nvSpPr>
          <p:cNvPr id="4" name="TextBox 3">
            <a:extLst>
              <a:ext uri="{FF2B5EF4-FFF2-40B4-BE49-F238E27FC236}">
                <a16:creationId xmlns:a16="http://schemas.microsoft.com/office/drawing/2014/main" id="{E7A6D8C5-42A4-8D5B-F4B5-BAEE6B76291C}"/>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3"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5696415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730250" y="325438"/>
            <a:ext cx="7683500" cy="5191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2000" b="1" i="0" u="none" strike="noStrike" kern="1200" cap="none" spc="0" normalizeH="0" baseline="0" noProof="0" dirty="0">
                <a:ln>
                  <a:noFill/>
                </a:ln>
                <a:solidFill>
                  <a:srgbClr val="17375E"/>
                </a:solidFill>
                <a:effectLst/>
                <a:uLnTx/>
                <a:uFillTx/>
                <a:latin typeface="Source Sans Pro"/>
                <a:ea typeface="+mn-ea"/>
                <a:cs typeface="Source Sans Pro"/>
              </a:rPr>
              <a:t>Create Bid – Project Details</a:t>
            </a:r>
          </a:p>
        </p:txBody>
      </p:sp>
      <p:pic>
        <p:nvPicPr>
          <p:cNvPr id="12" name="Picture 11" descr="Form">
            <a:extLst>
              <a:ext uri="{FF2B5EF4-FFF2-40B4-BE49-F238E27FC236}">
                <a16:creationId xmlns:a16="http://schemas.microsoft.com/office/drawing/2014/main" id="{C65FA00A-BD42-1F73-5691-E1DED6AE6556}"/>
              </a:ext>
            </a:extLst>
          </p:cNvPr>
          <p:cNvPicPr>
            <a:picLocks noChangeAspect="1"/>
          </p:cNvPicPr>
          <p:nvPr/>
        </p:nvPicPr>
        <p:blipFill>
          <a:blip r:embed="rId2"/>
          <a:stretch>
            <a:fillRect/>
          </a:stretch>
        </p:blipFill>
        <p:spPr>
          <a:xfrm>
            <a:off x="139148" y="624971"/>
            <a:ext cx="2352505" cy="4304583"/>
          </a:xfrm>
          <a:prstGeom prst="rect">
            <a:avLst/>
          </a:prstGeom>
        </p:spPr>
      </p:pic>
      <p:pic>
        <p:nvPicPr>
          <p:cNvPr id="14" name="Picture 13" descr="Form">
            <a:extLst>
              <a:ext uri="{FF2B5EF4-FFF2-40B4-BE49-F238E27FC236}">
                <a16:creationId xmlns:a16="http://schemas.microsoft.com/office/drawing/2014/main" id="{F87E5F3A-DA78-A898-730D-F70B438645D3}"/>
              </a:ext>
            </a:extLst>
          </p:cNvPr>
          <p:cNvPicPr>
            <a:picLocks noChangeAspect="1"/>
          </p:cNvPicPr>
          <p:nvPr/>
        </p:nvPicPr>
        <p:blipFill>
          <a:blip r:embed="rId3"/>
          <a:stretch>
            <a:fillRect/>
          </a:stretch>
        </p:blipFill>
        <p:spPr>
          <a:xfrm>
            <a:off x="2790091" y="711548"/>
            <a:ext cx="2573219" cy="4218006"/>
          </a:xfrm>
          <a:prstGeom prst="rect">
            <a:avLst/>
          </a:prstGeom>
        </p:spPr>
      </p:pic>
      <p:sp>
        <p:nvSpPr>
          <p:cNvPr id="15" name="TextBox 14">
            <a:extLst>
              <a:ext uri="{FF2B5EF4-FFF2-40B4-BE49-F238E27FC236}">
                <a16:creationId xmlns:a16="http://schemas.microsoft.com/office/drawing/2014/main" id="{CD1B3559-527C-3109-492F-792CDA4F8D3A}"/>
              </a:ext>
            </a:extLst>
          </p:cNvPr>
          <p:cNvSpPr txBox="1"/>
          <p:nvPr/>
        </p:nvSpPr>
        <p:spPr>
          <a:xfrm>
            <a:off x="5501332" y="711548"/>
            <a:ext cx="3503519" cy="3970318"/>
          </a:xfrm>
          <a:prstGeom prst="rect">
            <a:avLst/>
          </a:prstGeom>
          <a:noFill/>
        </p:spPr>
        <p:txBody>
          <a:bodyPr wrap="square">
            <a:spAutoFit/>
          </a:bodyPr>
          <a:lstStyle/>
          <a:p>
            <a:r>
              <a:rPr lang="en-GB" sz="1400"/>
              <a:t>The user will be taken to the Medical ACT bid form where they can complete the form with the Project details.</a:t>
            </a:r>
          </a:p>
          <a:p>
            <a:endParaRPr lang="en-GB" sz="1400"/>
          </a:p>
          <a:p>
            <a:r>
              <a:rPr lang="en-GB" sz="1400"/>
              <a:t>The Driver for bid dropdown gives the following options:</a:t>
            </a:r>
          </a:p>
          <a:p>
            <a:pPr marL="285750" indent="-285750">
              <a:buFontTx/>
              <a:buChar char="-"/>
            </a:pPr>
            <a:r>
              <a:rPr lang="en-GB" sz="1400"/>
              <a:t>Increase in student numbers</a:t>
            </a:r>
          </a:p>
          <a:p>
            <a:pPr marL="285750" indent="-285750">
              <a:buFontTx/>
              <a:buChar char="-"/>
            </a:pPr>
            <a:r>
              <a:rPr lang="en-GB" sz="1400"/>
              <a:t>Curriculum changes</a:t>
            </a:r>
          </a:p>
          <a:p>
            <a:pPr marL="285750" indent="-285750">
              <a:buFontTx/>
              <a:buChar char="-"/>
            </a:pPr>
            <a:r>
              <a:rPr lang="en-GB" sz="1400"/>
              <a:t>Replacement of equipment</a:t>
            </a:r>
          </a:p>
          <a:p>
            <a:pPr marL="285750" indent="-285750">
              <a:buFontTx/>
              <a:buChar char="-"/>
            </a:pPr>
            <a:r>
              <a:rPr lang="en-GB" sz="1400"/>
              <a:t>Department/Clinical teaching feedback</a:t>
            </a:r>
          </a:p>
          <a:p>
            <a:pPr marL="285750" indent="-285750">
              <a:buFontTx/>
              <a:buChar char="-"/>
            </a:pPr>
            <a:r>
              <a:rPr lang="en-GB" sz="1400"/>
              <a:t>Student feedback</a:t>
            </a:r>
          </a:p>
          <a:p>
            <a:pPr marL="285750" indent="-285750">
              <a:buFontTx/>
              <a:buChar char="-"/>
            </a:pPr>
            <a:r>
              <a:rPr lang="en-GB" sz="1400"/>
              <a:t>Student wellbeing</a:t>
            </a:r>
          </a:p>
          <a:p>
            <a:pPr marL="285750" indent="-285750">
              <a:buFontTx/>
              <a:buChar char="-"/>
            </a:pPr>
            <a:r>
              <a:rPr lang="en-GB" sz="1400"/>
              <a:t>Other (if this is chosen, a free text box will appear)</a:t>
            </a:r>
          </a:p>
          <a:p>
            <a:pPr marL="285750" indent="-285750">
              <a:buFontTx/>
              <a:buChar char="-"/>
            </a:pPr>
            <a:endParaRPr lang="en-GB" sz="1400"/>
          </a:p>
          <a:p>
            <a:r>
              <a:rPr lang="en-GB" sz="1400"/>
              <a:t>Once this form is complete, the user can Continue to the Costing page, save the form as draft, or close the form without saving.</a:t>
            </a:r>
          </a:p>
        </p:txBody>
      </p:sp>
      <p:sp>
        <p:nvSpPr>
          <p:cNvPr id="17" name="TextBox 16">
            <a:extLst>
              <a:ext uri="{FF2B5EF4-FFF2-40B4-BE49-F238E27FC236}">
                <a16:creationId xmlns:a16="http://schemas.microsoft.com/office/drawing/2014/main" id="{A8B3B5FA-E886-B1B3-170B-9F2CB6F0F837}"/>
              </a:ext>
            </a:extLst>
          </p:cNvPr>
          <p:cNvSpPr txBox="1"/>
          <p:nvPr/>
        </p:nvSpPr>
        <p:spPr>
          <a:xfrm>
            <a:off x="1016962" y="1204655"/>
            <a:ext cx="1474691" cy="461665"/>
          </a:xfrm>
          <a:prstGeom prst="rect">
            <a:avLst/>
          </a:prstGeom>
          <a:noFill/>
        </p:spPr>
        <p:txBody>
          <a:bodyPr wrap="square">
            <a:spAutoFit/>
          </a:bodyPr>
          <a:lstStyle/>
          <a:p>
            <a:r>
              <a:rPr lang="en-GB" sz="800">
                <a:solidFill>
                  <a:srgbClr val="FF0000"/>
                </a:solidFill>
              </a:rPr>
              <a:t>Pre-populated based on which Health Board the user was viewing on the homepage.</a:t>
            </a:r>
          </a:p>
        </p:txBody>
      </p:sp>
      <p:cxnSp>
        <p:nvCxnSpPr>
          <p:cNvPr id="19" name="Straight Arrow Connector 18">
            <a:extLst>
              <a:ext uri="{FF2B5EF4-FFF2-40B4-BE49-F238E27FC236}">
                <a16:creationId xmlns:a16="http://schemas.microsoft.com/office/drawing/2014/main" id="{616A228D-73BD-F60F-84F3-951918C7D180}"/>
              </a:ext>
              <a:ext uri="{C183D7F6-B498-43B3-948B-1728B52AA6E4}">
                <adec:decorative xmlns:adec="http://schemas.microsoft.com/office/drawing/2017/decorative" val="1"/>
              </a:ext>
            </a:extLst>
          </p:cNvPr>
          <p:cNvCxnSpPr>
            <a:cxnSpLocks/>
            <a:stCxn id="17" idx="1"/>
          </p:cNvCxnSpPr>
          <p:nvPr/>
        </p:nvCxnSpPr>
        <p:spPr>
          <a:xfrm flipH="1" flipV="1">
            <a:off x="650631" y="1435487"/>
            <a:ext cx="366331" cy="1"/>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CEC2F03E-720F-0A40-FD50-052A2B661227}"/>
              </a:ext>
            </a:extLst>
          </p:cNvPr>
          <p:cNvSpPr txBox="1"/>
          <p:nvPr/>
        </p:nvSpPr>
        <p:spPr>
          <a:xfrm>
            <a:off x="1016962" y="3940488"/>
            <a:ext cx="1474691" cy="584775"/>
          </a:xfrm>
          <a:prstGeom prst="rect">
            <a:avLst/>
          </a:prstGeom>
          <a:noFill/>
        </p:spPr>
        <p:txBody>
          <a:bodyPr wrap="square">
            <a:spAutoFit/>
          </a:bodyPr>
          <a:lstStyle/>
          <a:p>
            <a:r>
              <a:rPr lang="en-GB" sz="800">
                <a:solidFill>
                  <a:srgbClr val="FF0000"/>
                </a:solidFill>
              </a:rPr>
              <a:t>Selecting a category will provide sub-categories to choose from (details on next slide)</a:t>
            </a:r>
          </a:p>
        </p:txBody>
      </p:sp>
      <p:cxnSp>
        <p:nvCxnSpPr>
          <p:cNvPr id="24" name="Straight Arrow Connector 23">
            <a:extLst>
              <a:ext uri="{FF2B5EF4-FFF2-40B4-BE49-F238E27FC236}">
                <a16:creationId xmlns:a16="http://schemas.microsoft.com/office/drawing/2014/main" id="{2F981922-0E65-1F0B-D72E-FA70BD15D624}"/>
              </a:ext>
              <a:ext uri="{C183D7F6-B498-43B3-948B-1728B52AA6E4}">
                <adec:decorative xmlns:adec="http://schemas.microsoft.com/office/drawing/2017/decorative" val="1"/>
              </a:ext>
            </a:extLst>
          </p:cNvPr>
          <p:cNvCxnSpPr>
            <a:cxnSpLocks/>
            <a:stCxn id="23" idx="1"/>
          </p:cNvCxnSpPr>
          <p:nvPr/>
        </p:nvCxnSpPr>
        <p:spPr>
          <a:xfrm flipH="1" flipV="1">
            <a:off x="650631" y="4171320"/>
            <a:ext cx="366331" cy="61556"/>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076A183A-E6DA-2788-6367-477D5EA2D279}"/>
              </a:ext>
            </a:extLst>
          </p:cNvPr>
          <p:cNvSpPr txBox="1"/>
          <p:nvPr/>
        </p:nvSpPr>
        <p:spPr>
          <a:xfrm>
            <a:off x="3686908" y="3648101"/>
            <a:ext cx="1654164" cy="707886"/>
          </a:xfrm>
          <a:prstGeom prst="rect">
            <a:avLst/>
          </a:prstGeom>
          <a:noFill/>
        </p:spPr>
        <p:txBody>
          <a:bodyPr wrap="square">
            <a:spAutoFit/>
          </a:bodyPr>
          <a:lstStyle/>
          <a:p>
            <a:r>
              <a:rPr lang="en-GB" sz="800">
                <a:solidFill>
                  <a:srgbClr val="FF0000"/>
                </a:solidFill>
              </a:rPr>
              <a:t>When Secondary Care is selected, the user will be able to select the location from a dropdown. Where Other is selected, a free text box will appear.</a:t>
            </a:r>
          </a:p>
        </p:txBody>
      </p:sp>
      <p:cxnSp>
        <p:nvCxnSpPr>
          <p:cNvPr id="26" name="Straight Arrow Connector 25">
            <a:extLst>
              <a:ext uri="{FF2B5EF4-FFF2-40B4-BE49-F238E27FC236}">
                <a16:creationId xmlns:a16="http://schemas.microsoft.com/office/drawing/2014/main" id="{C64637D0-843A-16B2-0DFC-C99987184808}"/>
              </a:ext>
              <a:ext uri="{C183D7F6-B498-43B3-948B-1728B52AA6E4}">
                <adec:decorative xmlns:adec="http://schemas.microsoft.com/office/drawing/2017/decorative" val="1"/>
              </a:ext>
            </a:extLst>
          </p:cNvPr>
          <p:cNvCxnSpPr>
            <a:cxnSpLocks/>
            <a:stCxn id="25" idx="1"/>
          </p:cNvCxnSpPr>
          <p:nvPr/>
        </p:nvCxnSpPr>
        <p:spPr>
          <a:xfrm flipH="1" flipV="1">
            <a:off x="3446085" y="3940488"/>
            <a:ext cx="240823" cy="61556"/>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pic>
        <p:nvPicPr>
          <p:cNvPr id="2" name="Graphic 1" descr="Home with solid fill">
            <a:hlinkClick r:id="rId4" action="ppaction://hlinksldjump"/>
            <a:extLst>
              <a:ext uri="{FF2B5EF4-FFF2-40B4-BE49-F238E27FC236}">
                <a16:creationId xmlns:a16="http://schemas.microsoft.com/office/drawing/2014/main" id="{ADC4F72E-039F-CBFE-A3F4-3930E44C61E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84799" y="4524434"/>
            <a:ext cx="352259" cy="352259"/>
          </a:xfrm>
          <a:prstGeom prst="rect">
            <a:avLst/>
          </a:prstGeom>
        </p:spPr>
      </p:pic>
      <p:sp>
        <p:nvSpPr>
          <p:cNvPr id="4" name="TextBox 3">
            <a:extLst>
              <a:ext uri="{FF2B5EF4-FFF2-40B4-BE49-F238E27FC236}">
                <a16:creationId xmlns:a16="http://schemas.microsoft.com/office/drawing/2014/main" id="{C1276A85-599E-47F6-4091-C34B295AD64E}"/>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4"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7115653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730250" y="325438"/>
            <a:ext cx="7683500" cy="5191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2000" b="1" i="0" u="none" strike="noStrike" kern="1200" cap="none" spc="0" normalizeH="0" baseline="0" noProof="0" dirty="0">
                <a:ln>
                  <a:noFill/>
                </a:ln>
                <a:solidFill>
                  <a:srgbClr val="17375E"/>
                </a:solidFill>
                <a:effectLst/>
                <a:uLnTx/>
                <a:uFillTx/>
                <a:latin typeface="Source Sans Pro"/>
                <a:ea typeface="+mn-ea"/>
                <a:cs typeface="Source Sans Pro"/>
              </a:rPr>
              <a:t>Create Bid – Project Details (Category)</a:t>
            </a:r>
          </a:p>
        </p:txBody>
      </p:sp>
      <p:sp>
        <p:nvSpPr>
          <p:cNvPr id="15" name="TextBox 14">
            <a:extLst>
              <a:ext uri="{FF2B5EF4-FFF2-40B4-BE49-F238E27FC236}">
                <a16:creationId xmlns:a16="http://schemas.microsoft.com/office/drawing/2014/main" id="{CD1B3559-527C-3109-492F-792CDA4F8D3A}"/>
              </a:ext>
            </a:extLst>
          </p:cNvPr>
          <p:cNvSpPr txBox="1"/>
          <p:nvPr/>
        </p:nvSpPr>
        <p:spPr>
          <a:xfrm>
            <a:off x="479013" y="799687"/>
            <a:ext cx="8185972" cy="400110"/>
          </a:xfrm>
          <a:prstGeom prst="rect">
            <a:avLst/>
          </a:prstGeom>
          <a:noFill/>
        </p:spPr>
        <p:txBody>
          <a:bodyPr wrap="square">
            <a:spAutoFit/>
          </a:bodyPr>
          <a:lstStyle/>
          <a:p>
            <a:r>
              <a:rPr lang="en-GB" sz="2000"/>
              <a:t>When a Category is chosen, the user will be required to select a sub-category</a:t>
            </a:r>
          </a:p>
        </p:txBody>
      </p:sp>
      <p:pic>
        <p:nvPicPr>
          <p:cNvPr id="4" name="Picture 3" descr="Form">
            <a:extLst>
              <a:ext uri="{FF2B5EF4-FFF2-40B4-BE49-F238E27FC236}">
                <a16:creationId xmlns:a16="http://schemas.microsoft.com/office/drawing/2014/main" id="{5A9E1A08-8557-CC1E-2716-D516EA9AED0B}"/>
              </a:ext>
            </a:extLst>
          </p:cNvPr>
          <p:cNvPicPr>
            <a:picLocks noChangeAspect="1"/>
          </p:cNvPicPr>
          <p:nvPr/>
        </p:nvPicPr>
        <p:blipFill>
          <a:blip r:embed="rId2"/>
          <a:stretch>
            <a:fillRect/>
          </a:stretch>
        </p:blipFill>
        <p:spPr>
          <a:xfrm>
            <a:off x="99730" y="1828217"/>
            <a:ext cx="2095834" cy="1936657"/>
          </a:xfrm>
          <a:prstGeom prst="rect">
            <a:avLst/>
          </a:prstGeom>
        </p:spPr>
      </p:pic>
      <p:pic>
        <p:nvPicPr>
          <p:cNvPr id="6" name="Picture 5" descr="Form">
            <a:extLst>
              <a:ext uri="{FF2B5EF4-FFF2-40B4-BE49-F238E27FC236}">
                <a16:creationId xmlns:a16="http://schemas.microsoft.com/office/drawing/2014/main" id="{B8DFA2A8-3385-020A-CF0D-63A01DDAF4E2}"/>
              </a:ext>
            </a:extLst>
          </p:cNvPr>
          <p:cNvPicPr>
            <a:picLocks noChangeAspect="1"/>
          </p:cNvPicPr>
          <p:nvPr/>
        </p:nvPicPr>
        <p:blipFill>
          <a:blip r:embed="rId3"/>
          <a:stretch>
            <a:fillRect/>
          </a:stretch>
        </p:blipFill>
        <p:spPr>
          <a:xfrm>
            <a:off x="2460700" y="1828217"/>
            <a:ext cx="1745225" cy="1941282"/>
          </a:xfrm>
          <a:prstGeom prst="rect">
            <a:avLst/>
          </a:prstGeom>
        </p:spPr>
      </p:pic>
      <p:pic>
        <p:nvPicPr>
          <p:cNvPr id="8" name="Picture 7" descr="Form">
            <a:extLst>
              <a:ext uri="{FF2B5EF4-FFF2-40B4-BE49-F238E27FC236}">
                <a16:creationId xmlns:a16="http://schemas.microsoft.com/office/drawing/2014/main" id="{7F41A6E1-C683-2380-007E-82ABD12E2EEC}"/>
              </a:ext>
            </a:extLst>
          </p:cNvPr>
          <p:cNvPicPr>
            <a:picLocks noChangeAspect="1"/>
          </p:cNvPicPr>
          <p:nvPr/>
        </p:nvPicPr>
        <p:blipFill>
          <a:blip r:embed="rId4"/>
          <a:stretch>
            <a:fillRect/>
          </a:stretch>
        </p:blipFill>
        <p:spPr>
          <a:xfrm>
            <a:off x="4471062" y="1828216"/>
            <a:ext cx="1745225" cy="1936657"/>
          </a:xfrm>
          <a:prstGeom prst="rect">
            <a:avLst/>
          </a:prstGeom>
        </p:spPr>
      </p:pic>
      <p:pic>
        <p:nvPicPr>
          <p:cNvPr id="10" name="Picture 9" descr="Form">
            <a:extLst>
              <a:ext uri="{FF2B5EF4-FFF2-40B4-BE49-F238E27FC236}">
                <a16:creationId xmlns:a16="http://schemas.microsoft.com/office/drawing/2014/main" id="{ACF7172B-08BE-D60D-E064-FD4DC7191F14}"/>
              </a:ext>
            </a:extLst>
          </p:cNvPr>
          <p:cNvPicPr>
            <a:picLocks noChangeAspect="1"/>
          </p:cNvPicPr>
          <p:nvPr/>
        </p:nvPicPr>
        <p:blipFill>
          <a:blip r:embed="rId5"/>
          <a:stretch>
            <a:fillRect/>
          </a:stretch>
        </p:blipFill>
        <p:spPr>
          <a:xfrm>
            <a:off x="6481423" y="2140162"/>
            <a:ext cx="2502877" cy="1220518"/>
          </a:xfrm>
          <a:prstGeom prst="rect">
            <a:avLst/>
          </a:prstGeom>
        </p:spPr>
      </p:pic>
      <p:pic>
        <p:nvPicPr>
          <p:cNvPr id="2" name="Graphic 1" descr="Home with solid fill">
            <a:hlinkClick r:id="rId6" action="ppaction://hlinksldjump"/>
            <a:extLst>
              <a:ext uri="{FF2B5EF4-FFF2-40B4-BE49-F238E27FC236}">
                <a16:creationId xmlns:a16="http://schemas.microsoft.com/office/drawing/2014/main" id="{F6CC7719-45C9-16D7-181A-DF6BCBC5EC2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584799" y="4524434"/>
            <a:ext cx="352259" cy="352259"/>
          </a:xfrm>
          <a:prstGeom prst="rect">
            <a:avLst/>
          </a:prstGeom>
        </p:spPr>
      </p:pic>
      <p:sp>
        <p:nvSpPr>
          <p:cNvPr id="5" name="TextBox 4">
            <a:extLst>
              <a:ext uri="{FF2B5EF4-FFF2-40B4-BE49-F238E27FC236}">
                <a16:creationId xmlns:a16="http://schemas.microsoft.com/office/drawing/2014/main" id="{C49434DF-923A-C3F1-3306-DBF28F0B1BC0}"/>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6"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9101302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730250" y="325438"/>
            <a:ext cx="7683500" cy="5191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2000" b="1" i="0" u="none" strike="noStrike" kern="1200" cap="none" spc="0" normalizeH="0" baseline="0" noProof="0" dirty="0">
                <a:ln>
                  <a:noFill/>
                </a:ln>
                <a:solidFill>
                  <a:srgbClr val="17375E"/>
                </a:solidFill>
                <a:effectLst/>
                <a:uLnTx/>
                <a:uFillTx/>
                <a:latin typeface="Source Sans Pro"/>
                <a:ea typeface="+mn-ea"/>
                <a:cs typeface="Source Sans Pro"/>
              </a:rPr>
              <a:t>Create Bid – Costing Overview</a:t>
            </a:r>
          </a:p>
        </p:txBody>
      </p:sp>
      <p:sp>
        <p:nvSpPr>
          <p:cNvPr id="15" name="TextBox 14">
            <a:extLst>
              <a:ext uri="{FF2B5EF4-FFF2-40B4-BE49-F238E27FC236}">
                <a16:creationId xmlns:a16="http://schemas.microsoft.com/office/drawing/2014/main" id="{CD1B3559-527C-3109-492F-792CDA4F8D3A}"/>
              </a:ext>
            </a:extLst>
          </p:cNvPr>
          <p:cNvSpPr txBox="1"/>
          <p:nvPr/>
        </p:nvSpPr>
        <p:spPr>
          <a:xfrm>
            <a:off x="4929553" y="799687"/>
            <a:ext cx="3735431" cy="4093428"/>
          </a:xfrm>
          <a:prstGeom prst="rect">
            <a:avLst/>
          </a:prstGeom>
          <a:noFill/>
        </p:spPr>
        <p:txBody>
          <a:bodyPr wrap="square">
            <a:spAutoFit/>
          </a:bodyPr>
          <a:lstStyle/>
          <a:p>
            <a:r>
              <a:rPr lang="en-GB" sz="2000"/>
              <a:t>The Costing page allows the user to select the funding type from the dropdown. The available options are:</a:t>
            </a:r>
          </a:p>
          <a:p>
            <a:pPr marL="342900" indent="-342900">
              <a:buFontTx/>
              <a:buChar char="-"/>
            </a:pPr>
            <a:r>
              <a:rPr lang="en-GB"/>
              <a:t>Post GP teaching (top sliced)</a:t>
            </a:r>
          </a:p>
          <a:p>
            <a:pPr marL="342900" indent="-342900">
              <a:buFontTx/>
              <a:buChar char="-"/>
            </a:pPr>
            <a:r>
              <a:rPr lang="en-GB"/>
              <a:t>Post recurrent</a:t>
            </a:r>
          </a:p>
          <a:p>
            <a:pPr marL="342900" indent="-342900">
              <a:buFontTx/>
              <a:buChar char="-"/>
            </a:pPr>
            <a:r>
              <a:rPr lang="en-GB"/>
              <a:t>Post non recurrent (time limited)</a:t>
            </a:r>
          </a:p>
          <a:p>
            <a:pPr marL="342900" indent="-342900">
              <a:buFontTx/>
              <a:buChar char="-"/>
            </a:pPr>
            <a:r>
              <a:rPr lang="en-GB"/>
              <a:t>Student T &amp; A</a:t>
            </a:r>
          </a:p>
          <a:p>
            <a:pPr marL="342900" indent="-342900">
              <a:buFontTx/>
              <a:buChar char="-"/>
            </a:pPr>
            <a:r>
              <a:rPr lang="en-GB"/>
              <a:t>Other recurrent</a:t>
            </a:r>
          </a:p>
          <a:p>
            <a:pPr marL="342900" indent="-342900">
              <a:buFontTx/>
              <a:buChar char="-"/>
            </a:pPr>
            <a:r>
              <a:rPr lang="en-GB"/>
              <a:t>Other non recurrent (time limited)</a:t>
            </a:r>
          </a:p>
          <a:p>
            <a:pPr marL="342900" indent="-342900">
              <a:buFontTx/>
              <a:buChar char="-"/>
            </a:pPr>
            <a:r>
              <a:rPr lang="en-GB"/>
              <a:t>If your bid has separate elements with different funding types, separate bids will need to be submitted. </a:t>
            </a:r>
          </a:p>
        </p:txBody>
      </p:sp>
      <p:pic>
        <p:nvPicPr>
          <p:cNvPr id="5" name="Picture 4" descr="Form">
            <a:extLst>
              <a:ext uri="{FF2B5EF4-FFF2-40B4-BE49-F238E27FC236}">
                <a16:creationId xmlns:a16="http://schemas.microsoft.com/office/drawing/2014/main" id="{0DDA01D5-B842-D9CD-62A2-9847D5163E5D}"/>
              </a:ext>
            </a:extLst>
          </p:cNvPr>
          <p:cNvPicPr>
            <a:picLocks noChangeAspect="1"/>
          </p:cNvPicPr>
          <p:nvPr/>
        </p:nvPicPr>
        <p:blipFill>
          <a:blip r:embed="rId2"/>
          <a:stretch>
            <a:fillRect/>
          </a:stretch>
        </p:blipFill>
        <p:spPr>
          <a:xfrm>
            <a:off x="216878" y="1046726"/>
            <a:ext cx="4507538" cy="3343566"/>
          </a:xfrm>
          <a:prstGeom prst="rect">
            <a:avLst/>
          </a:prstGeom>
        </p:spPr>
      </p:pic>
      <p:pic>
        <p:nvPicPr>
          <p:cNvPr id="2" name="Graphic 1" descr="Home with solid fill">
            <a:hlinkClick r:id="rId3" action="ppaction://hlinksldjump"/>
            <a:extLst>
              <a:ext uri="{FF2B5EF4-FFF2-40B4-BE49-F238E27FC236}">
                <a16:creationId xmlns:a16="http://schemas.microsoft.com/office/drawing/2014/main" id="{9BB0EA4C-106D-7F5D-48B0-DAFE8409EC9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84799" y="4524434"/>
            <a:ext cx="352259" cy="352259"/>
          </a:xfrm>
          <a:prstGeom prst="rect">
            <a:avLst/>
          </a:prstGeom>
        </p:spPr>
      </p:pic>
      <p:sp>
        <p:nvSpPr>
          <p:cNvPr id="4" name="TextBox 3">
            <a:extLst>
              <a:ext uri="{FF2B5EF4-FFF2-40B4-BE49-F238E27FC236}">
                <a16:creationId xmlns:a16="http://schemas.microsoft.com/office/drawing/2014/main" id="{E301C4C2-4C50-2C16-81FB-35F24DE820AD}"/>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3"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9567804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730250" y="325438"/>
            <a:ext cx="7683500" cy="5191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2000" b="1" i="0" u="none" strike="noStrike" kern="1200" cap="none" spc="0" normalizeH="0" baseline="0" noProof="0" dirty="0">
                <a:ln>
                  <a:noFill/>
                </a:ln>
                <a:solidFill>
                  <a:srgbClr val="17375E"/>
                </a:solidFill>
                <a:effectLst/>
                <a:uLnTx/>
                <a:uFillTx/>
                <a:latin typeface="Source Sans Pro"/>
                <a:ea typeface="+mn-ea"/>
                <a:cs typeface="Source Sans Pro"/>
              </a:rPr>
              <a:t>Create Bid – Funding Types</a:t>
            </a:r>
          </a:p>
        </p:txBody>
      </p:sp>
      <p:pic>
        <p:nvPicPr>
          <p:cNvPr id="4" name="Picture 3" descr="Form">
            <a:extLst>
              <a:ext uri="{FF2B5EF4-FFF2-40B4-BE49-F238E27FC236}">
                <a16:creationId xmlns:a16="http://schemas.microsoft.com/office/drawing/2014/main" id="{91CBF962-9DA1-4344-7CC7-5206C8049654}"/>
              </a:ext>
            </a:extLst>
          </p:cNvPr>
          <p:cNvPicPr>
            <a:picLocks noChangeAspect="1"/>
          </p:cNvPicPr>
          <p:nvPr/>
        </p:nvPicPr>
        <p:blipFill>
          <a:blip r:embed="rId2"/>
          <a:stretch>
            <a:fillRect/>
          </a:stretch>
        </p:blipFill>
        <p:spPr>
          <a:xfrm>
            <a:off x="56329" y="1512280"/>
            <a:ext cx="2881616" cy="3167034"/>
          </a:xfrm>
          <a:prstGeom prst="rect">
            <a:avLst/>
          </a:prstGeom>
        </p:spPr>
      </p:pic>
      <p:pic>
        <p:nvPicPr>
          <p:cNvPr id="7" name="Picture 6" descr="Form">
            <a:extLst>
              <a:ext uri="{FF2B5EF4-FFF2-40B4-BE49-F238E27FC236}">
                <a16:creationId xmlns:a16="http://schemas.microsoft.com/office/drawing/2014/main" id="{31A5E8D3-F060-DAD3-DE38-9CD7A41C2259}"/>
              </a:ext>
            </a:extLst>
          </p:cNvPr>
          <p:cNvPicPr>
            <a:picLocks noChangeAspect="1"/>
          </p:cNvPicPr>
          <p:nvPr/>
        </p:nvPicPr>
        <p:blipFill>
          <a:blip r:embed="rId3"/>
          <a:stretch>
            <a:fillRect/>
          </a:stretch>
        </p:blipFill>
        <p:spPr>
          <a:xfrm>
            <a:off x="3049176" y="1512280"/>
            <a:ext cx="2951853" cy="3167034"/>
          </a:xfrm>
          <a:prstGeom prst="rect">
            <a:avLst/>
          </a:prstGeom>
        </p:spPr>
      </p:pic>
      <p:pic>
        <p:nvPicPr>
          <p:cNvPr id="9" name="Picture 8" descr="Form">
            <a:extLst>
              <a:ext uri="{FF2B5EF4-FFF2-40B4-BE49-F238E27FC236}">
                <a16:creationId xmlns:a16="http://schemas.microsoft.com/office/drawing/2014/main" id="{047D311C-87A6-3986-BD7A-7A6F1D490EBD}"/>
              </a:ext>
            </a:extLst>
          </p:cNvPr>
          <p:cNvPicPr>
            <a:picLocks noChangeAspect="1"/>
          </p:cNvPicPr>
          <p:nvPr/>
        </p:nvPicPr>
        <p:blipFill>
          <a:blip r:embed="rId4"/>
          <a:stretch>
            <a:fillRect/>
          </a:stretch>
        </p:blipFill>
        <p:spPr>
          <a:xfrm>
            <a:off x="6112260" y="1512280"/>
            <a:ext cx="2973585" cy="3167034"/>
          </a:xfrm>
          <a:prstGeom prst="rect">
            <a:avLst/>
          </a:prstGeom>
        </p:spPr>
      </p:pic>
      <p:sp>
        <p:nvSpPr>
          <p:cNvPr id="10" name="TextBox 9">
            <a:extLst>
              <a:ext uri="{FF2B5EF4-FFF2-40B4-BE49-F238E27FC236}">
                <a16:creationId xmlns:a16="http://schemas.microsoft.com/office/drawing/2014/main" id="{C899767E-5709-7950-DBF9-49437C597AA4}"/>
              </a:ext>
            </a:extLst>
          </p:cNvPr>
          <p:cNvSpPr txBox="1"/>
          <p:nvPr/>
        </p:nvSpPr>
        <p:spPr>
          <a:xfrm>
            <a:off x="99647" y="799687"/>
            <a:ext cx="8986198" cy="400110"/>
          </a:xfrm>
          <a:prstGeom prst="rect">
            <a:avLst/>
          </a:prstGeom>
          <a:noFill/>
        </p:spPr>
        <p:txBody>
          <a:bodyPr wrap="square">
            <a:spAutoFit/>
          </a:bodyPr>
          <a:lstStyle/>
          <a:p>
            <a:r>
              <a:rPr lang="en-GB" sz="2000"/>
              <a:t>Examples of how the form will look depending on each funding type:</a:t>
            </a:r>
          </a:p>
        </p:txBody>
      </p:sp>
      <p:pic>
        <p:nvPicPr>
          <p:cNvPr id="2" name="Graphic 1" descr="Home with solid fill">
            <a:hlinkClick r:id="rId5" action="ppaction://hlinksldjump"/>
            <a:extLst>
              <a:ext uri="{FF2B5EF4-FFF2-40B4-BE49-F238E27FC236}">
                <a16:creationId xmlns:a16="http://schemas.microsoft.com/office/drawing/2014/main" id="{E0B26AAC-831B-8BC9-C69C-59BF7A42672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584799" y="4524434"/>
            <a:ext cx="352259" cy="352259"/>
          </a:xfrm>
          <a:prstGeom prst="rect">
            <a:avLst/>
          </a:prstGeom>
        </p:spPr>
      </p:pic>
      <p:sp>
        <p:nvSpPr>
          <p:cNvPr id="5" name="TextBox 4">
            <a:extLst>
              <a:ext uri="{FF2B5EF4-FFF2-40B4-BE49-F238E27FC236}">
                <a16:creationId xmlns:a16="http://schemas.microsoft.com/office/drawing/2014/main" id="{7C1807A3-B630-8EAA-5CD4-71B4B17179AA}"/>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5"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8800741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730250" y="325438"/>
            <a:ext cx="7683500" cy="5191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2000" b="1" i="0" u="none" strike="noStrike" kern="1200" cap="none" spc="0" normalizeH="0" baseline="0" noProof="0" dirty="0">
                <a:ln>
                  <a:noFill/>
                </a:ln>
                <a:solidFill>
                  <a:srgbClr val="17375E"/>
                </a:solidFill>
                <a:effectLst/>
                <a:uLnTx/>
                <a:uFillTx/>
                <a:latin typeface="Source Sans Pro"/>
                <a:ea typeface="+mn-ea"/>
                <a:cs typeface="Source Sans Pro"/>
              </a:rPr>
              <a:t>Create Bid – Funding Types</a:t>
            </a:r>
          </a:p>
        </p:txBody>
      </p:sp>
      <p:sp>
        <p:nvSpPr>
          <p:cNvPr id="10" name="TextBox 9">
            <a:extLst>
              <a:ext uri="{FF2B5EF4-FFF2-40B4-BE49-F238E27FC236}">
                <a16:creationId xmlns:a16="http://schemas.microsoft.com/office/drawing/2014/main" id="{C899767E-5709-7950-DBF9-49437C597AA4}"/>
              </a:ext>
            </a:extLst>
          </p:cNvPr>
          <p:cNvSpPr txBox="1"/>
          <p:nvPr/>
        </p:nvSpPr>
        <p:spPr>
          <a:xfrm>
            <a:off x="99647" y="600024"/>
            <a:ext cx="8986198" cy="400110"/>
          </a:xfrm>
          <a:prstGeom prst="rect">
            <a:avLst/>
          </a:prstGeom>
          <a:noFill/>
        </p:spPr>
        <p:txBody>
          <a:bodyPr wrap="square">
            <a:spAutoFit/>
          </a:bodyPr>
          <a:lstStyle/>
          <a:p>
            <a:r>
              <a:rPr lang="en-GB" sz="2000"/>
              <a:t>Where PA or WTE is selected for Unit of work measure, more details will be required:</a:t>
            </a:r>
          </a:p>
        </p:txBody>
      </p:sp>
      <p:pic>
        <p:nvPicPr>
          <p:cNvPr id="5" name="Picture 4" descr="Form">
            <a:extLst>
              <a:ext uri="{FF2B5EF4-FFF2-40B4-BE49-F238E27FC236}">
                <a16:creationId xmlns:a16="http://schemas.microsoft.com/office/drawing/2014/main" id="{85322367-9297-253C-3A0B-14C4B9625961}"/>
              </a:ext>
            </a:extLst>
          </p:cNvPr>
          <p:cNvPicPr>
            <a:picLocks noChangeAspect="1"/>
          </p:cNvPicPr>
          <p:nvPr/>
        </p:nvPicPr>
        <p:blipFill>
          <a:blip r:embed="rId2"/>
          <a:stretch>
            <a:fillRect/>
          </a:stretch>
        </p:blipFill>
        <p:spPr>
          <a:xfrm>
            <a:off x="1907703" y="994695"/>
            <a:ext cx="2262077" cy="3850682"/>
          </a:xfrm>
          <a:prstGeom prst="rect">
            <a:avLst/>
          </a:prstGeom>
        </p:spPr>
      </p:pic>
      <p:pic>
        <p:nvPicPr>
          <p:cNvPr id="8" name="Picture 7" descr="Form">
            <a:extLst>
              <a:ext uri="{FF2B5EF4-FFF2-40B4-BE49-F238E27FC236}">
                <a16:creationId xmlns:a16="http://schemas.microsoft.com/office/drawing/2014/main" id="{F6DFA2A8-CCC7-B2B9-5864-E1A6B3E92D01}"/>
              </a:ext>
            </a:extLst>
          </p:cNvPr>
          <p:cNvPicPr>
            <a:picLocks noChangeAspect="1"/>
          </p:cNvPicPr>
          <p:nvPr/>
        </p:nvPicPr>
        <p:blipFill>
          <a:blip r:embed="rId3"/>
          <a:stretch>
            <a:fillRect/>
          </a:stretch>
        </p:blipFill>
        <p:spPr>
          <a:xfrm>
            <a:off x="4974220" y="1002618"/>
            <a:ext cx="2262077" cy="3842759"/>
          </a:xfrm>
          <a:prstGeom prst="rect">
            <a:avLst/>
          </a:prstGeom>
        </p:spPr>
      </p:pic>
      <p:pic>
        <p:nvPicPr>
          <p:cNvPr id="2" name="Graphic 1" descr="Home with solid fill">
            <a:hlinkClick r:id="rId4" action="ppaction://hlinksldjump"/>
            <a:extLst>
              <a:ext uri="{FF2B5EF4-FFF2-40B4-BE49-F238E27FC236}">
                <a16:creationId xmlns:a16="http://schemas.microsoft.com/office/drawing/2014/main" id="{F245A33B-0378-BC08-4372-724F64D686A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84799" y="4524434"/>
            <a:ext cx="352259" cy="352259"/>
          </a:xfrm>
          <a:prstGeom prst="rect">
            <a:avLst/>
          </a:prstGeom>
        </p:spPr>
      </p:pic>
      <p:sp>
        <p:nvSpPr>
          <p:cNvPr id="4" name="TextBox 3">
            <a:extLst>
              <a:ext uri="{FF2B5EF4-FFF2-40B4-BE49-F238E27FC236}">
                <a16:creationId xmlns:a16="http://schemas.microsoft.com/office/drawing/2014/main" id="{051A2159-F4AF-6FF9-257C-86F3F14DB243}"/>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4"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007218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730250" y="325438"/>
            <a:ext cx="7683500" cy="5191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2000" b="1" i="0" u="none" strike="noStrike" kern="1200" cap="none" spc="0" normalizeH="0" baseline="0" noProof="0" dirty="0">
                <a:ln>
                  <a:noFill/>
                </a:ln>
                <a:solidFill>
                  <a:srgbClr val="17375E"/>
                </a:solidFill>
                <a:effectLst/>
                <a:uLnTx/>
                <a:uFillTx/>
                <a:latin typeface="Source Sans Pro"/>
                <a:ea typeface="+mn-ea"/>
                <a:cs typeface="Source Sans Pro"/>
              </a:rPr>
              <a:t>Create Bid – Funding Types</a:t>
            </a:r>
          </a:p>
        </p:txBody>
      </p:sp>
      <p:sp>
        <p:nvSpPr>
          <p:cNvPr id="10" name="TextBox 9">
            <a:extLst>
              <a:ext uri="{FF2B5EF4-FFF2-40B4-BE49-F238E27FC236}">
                <a16:creationId xmlns:a16="http://schemas.microsoft.com/office/drawing/2014/main" id="{C899767E-5709-7950-DBF9-49437C597AA4}"/>
              </a:ext>
            </a:extLst>
          </p:cNvPr>
          <p:cNvSpPr txBox="1"/>
          <p:nvPr/>
        </p:nvSpPr>
        <p:spPr>
          <a:xfrm>
            <a:off x="99647" y="588661"/>
            <a:ext cx="8986198" cy="400110"/>
          </a:xfrm>
          <a:prstGeom prst="rect">
            <a:avLst/>
          </a:prstGeom>
          <a:noFill/>
        </p:spPr>
        <p:txBody>
          <a:bodyPr wrap="square">
            <a:spAutoFit/>
          </a:bodyPr>
          <a:lstStyle/>
          <a:p>
            <a:r>
              <a:rPr lang="en-GB" sz="2000"/>
              <a:t>Examples of how the form will look depending on each funding type:</a:t>
            </a:r>
          </a:p>
        </p:txBody>
      </p:sp>
      <p:pic>
        <p:nvPicPr>
          <p:cNvPr id="5" name="Picture 4" descr="Form">
            <a:extLst>
              <a:ext uri="{FF2B5EF4-FFF2-40B4-BE49-F238E27FC236}">
                <a16:creationId xmlns:a16="http://schemas.microsoft.com/office/drawing/2014/main" id="{C3E0D079-54D8-B419-1788-FFFDCCC00133}"/>
              </a:ext>
            </a:extLst>
          </p:cNvPr>
          <p:cNvPicPr>
            <a:picLocks noChangeAspect="1"/>
          </p:cNvPicPr>
          <p:nvPr/>
        </p:nvPicPr>
        <p:blipFill>
          <a:blip r:embed="rId2"/>
          <a:stretch>
            <a:fillRect/>
          </a:stretch>
        </p:blipFill>
        <p:spPr>
          <a:xfrm>
            <a:off x="1837849" y="986731"/>
            <a:ext cx="2756434" cy="3885088"/>
          </a:xfrm>
          <a:prstGeom prst="rect">
            <a:avLst/>
          </a:prstGeom>
        </p:spPr>
      </p:pic>
      <p:pic>
        <p:nvPicPr>
          <p:cNvPr id="8" name="Picture 7" descr="Form">
            <a:extLst>
              <a:ext uri="{FF2B5EF4-FFF2-40B4-BE49-F238E27FC236}">
                <a16:creationId xmlns:a16="http://schemas.microsoft.com/office/drawing/2014/main" id="{5438AA92-9D9E-F3AE-C7B8-4ABAFB3811DE}"/>
              </a:ext>
            </a:extLst>
          </p:cNvPr>
          <p:cNvPicPr>
            <a:picLocks noChangeAspect="1"/>
          </p:cNvPicPr>
          <p:nvPr/>
        </p:nvPicPr>
        <p:blipFill>
          <a:blip r:embed="rId3"/>
          <a:stretch>
            <a:fillRect/>
          </a:stretch>
        </p:blipFill>
        <p:spPr>
          <a:xfrm>
            <a:off x="4830132" y="986731"/>
            <a:ext cx="2810412" cy="3887128"/>
          </a:xfrm>
          <a:prstGeom prst="rect">
            <a:avLst/>
          </a:prstGeom>
        </p:spPr>
      </p:pic>
      <p:pic>
        <p:nvPicPr>
          <p:cNvPr id="2" name="Graphic 1" descr="Home with solid fill">
            <a:hlinkClick r:id="rId4" action="ppaction://hlinksldjump"/>
            <a:extLst>
              <a:ext uri="{FF2B5EF4-FFF2-40B4-BE49-F238E27FC236}">
                <a16:creationId xmlns:a16="http://schemas.microsoft.com/office/drawing/2014/main" id="{E0561F4E-BC3B-6E49-56B0-9930FF4CEB4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84799" y="4524434"/>
            <a:ext cx="352259" cy="352259"/>
          </a:xfrm>
          <a:prstGeom prst="rect">
            <a:avLst/>
          </a:prstGeom>
        </p:spPr>
      </p:pic>
      <p:sp>
        <p:nvSpPr>
          <p:cNvPr id="4" name="TextBox 3">
            <a:extLst>
              <a:ext uri="{FF2B5EF4-FFF2-40B4-BE49-F238E27FC236}">
                <a16:creationId xmlns:a16="http://schemas.microsoft.com/office/drawing/2014/main" id="{CAAAA28A-651C-40EC-6855-B9CC18E8AC62}"/>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4"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0578265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730250" y="325438"/>
            <a:ext cx="7683500" cy="5191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2000" b="1" i="0" u="none" strike="noStrike" kern="1200" cap="none" spc="0" normalizeH="0" baseline="0" noProof="0" dirty="0">
                <a:ln>
                  <a:noFill/>
                </a:ln>
                <a:solidFill>
                  <a:srgbClr val="17375E"/>
                </a:solidFill>
                <a:effectLst/>
                <a:uLnTx/>
                <a:uFillTx/>
                <a:latin typeface="Source Sans Pro"/>
                <a:ea typeface="+mn-ea"/>
                <a:cs typeface="Source Sans Pro"/>
              </a:rPr>
              <a:t>Create Bid – Funding Types</a:t>
            </a:r>
          </a:p>
        </p:txBody>
      </p:sp>
      <p:sp>
        <p:nvSpPr>
          <p:cNvPr id="10" name="TextBox 9">
            <a:extLst>
              <a:ext uri="{FF2B5EF4-FFF2-40B4-BE49-F238E27FC236}">
                <a16:creationId xmlns:a16="http://schemas.microsoft.com/office/drawing/2014/main" id="{C899767E-5709-7950-DBF9-49437C597AA4}"/>
              </a:ext>
            </a:extLst>
          </p:cNvPr>
          <p:cNvSpPr txBox="1"/>
          <p:nvPr/>
        </p:nvSpPr>
        <p:spPr>
          <a:xfrm>
            <a:off x="99647" y="588661"/>
            <a:ext cx="8986198" cy="400110"/>
          </a:xfrm>
          <a:prstGeom prst="rect">
            <a:avLst/>
          </a:prstGeom>
          <a:noFill/>
        </p:spPr>
        <p:txBody>
          <a:bodyPr wrap="square">
            <a:spAutoFit/>
          </a:bodyPr>
          <a:lstStyle/>
          <a:p>
            <a:r>
              <a:rPr lang="en-GB" sz="2000"/>
              <a:t>Examples of how the form will look depending on each funding type:</a:t>
            </a:r>
          </a:p>
        </p:txBody>
      </p:sp>
      <p:pic>
        <p:nvPicPr>
          <p:cNvPr id="12" name="Picture 11" descr="Form">
            <a:extLst>
              <a:ext uri="{FF2B5EF4-FFF2-40B4-BE49-F238E27FC236}">
                <a16:creationId xmlns:a16="http://schemas.microsoft.com/office/drawing/2014/main" id="{8FB5FE4C-7725-77BC-0BDA-5E593C33C9BF}"/>
              </a:ext>
            </a:extLst>
          </p:cNvPr>
          <p:cNvPicPr>
            <a:picLocks noChangeAspect="1"/>
          </p:cNvPicPr>
          <p:nvPr/>
        </p:nvPicPr>
        <p:blipFill>
          <a:blip r:embed="rId2"/>
          <a:stretch>
            <a:fillRect/>
          </a:stretch>
        </p:blipFill>
        <p:spPr>
          <a:xfrm>
            <a:off x="291227" y="1251659"/>
            <a:ext cx="3178791" cy="3335492"/>
          </a:xfrm>
          <a:prstGeom prst="rect">
            <a:avLst/>
          </a:prstGeom>
        </p:spPr>
      </p:pic>
      <p:pic>
        <p:nvPicPr>
          <p:cNvPr id="4" name="Picture 3" descr="Confirmation box">
            <a:extLst>
              <a:ext uri="{FF2B5EF4-FFF2-40B4-BE49-F238E27FC236}">
                <a16:creationId xmlns:a16="http://schemas.microsoft.com/office/drawing/2014/main" id="{C9E06683-2779-8D18-1879-962F962272DB}"/>
              </a:ext>
            </a:extLst>
          </p:cNvPr>
          <p:cNvPicPr>
            <a:picLocks noChangeAspect="1"/>
          </p:cNvPicPr>
          <p:nvPr/>
        </p:nvPicPr>
        <p:blipFill>
          <a:blip r:embed="rId3"/>
          <a:stretch>
            <a:fillRect/>
          </a:stretch>
        </p:blipFill>
        <p:spPr>
          <a:xfrm>
            <a:off x="4037477" y="1449304"/>
            <a:ext cx="4883401" cy="2940201"/>
          </a:xfrm>
          <a:prstGeom prst="rect">
            <a:avLst/>
          </a:prstGeom>
        </p:spPr>
      </p:pic>
      <p:sp>
        <p:nvSpPr>
          <p:cNvPr id="6" name="TextBox 5">
            <a:extLst>
              <a:ext uri="{FF2B5EF4-FFF2-40B4-BE49-F238E27FC236}">
                <a16:creationId xmlns:a16="http://schemas.microsoft.com/office/drawing/2014/main" id="{6AE1CFBB-71DF-17D5-3BE6-59E319006D74}"/>
              </a:ext>
            </a:extLst>
          </p:cNvPr>
          <p:cNvSpPr txBox="1"/>
          <p:nvPr/>
        </p:nvSpPr>
        <p:spPr>
          <a:xfrm>
            <a:off x="1163648" y="2897722"/>
            <a:ext cx="2554911" cy="954107"/>
          </a:xfrm>
          <a:prstGeom prst="rect">
            <a:avLst/>
          </a:prstGeom>
          <a:noFill/>
        </p:spPr>
        <p:txBody>
          <a:bodyPr wrap="square">
            <a:spAutoFit/>
          </a:bodyPr>
          <a:lstStyle/>
          <a:p>
            <a:r>
              <a:rPr lang="en-GB" sz="1400">
                <a:solidFill>
                  <a:srgbClr val="FF0000"/>
                </a:solidFill>
              </a:rPr>
              <a:t>Where Yes is chosen for Capital, a Capital declaration will require acknowledgement at the bottom of the form</a:t>
            </a:r>
          </a:p>
        </p:txBody>
      </p:sp>
      <p:pic>
        <p:nvPicPr>
          <p:cNvPr id="2" name="Graphic 1" descr="Home with solid fill">
            <a:hlinkClick r:id="rId4" action="ppaction://hlinksldjump"/>
            <a:extLst>
              <a:ext uri="{FF2B5EF4-FFF2-40B4-BE49-F238E27FC236}">
                <a16:creationId xmlns:a16="http://schemas.microsoft.com/office/drawing/2014/main" id="{97207761-A65E-8339-7549-C40580C84C4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84799" y="4524434"/>
            <a:ext cx="352259" cy="352259"/>
          </a:xfrm>
          <a:prstGeom prst="rect">
            <a:avLst/>
          </a:prstGeom>
        </p:spPr>
      </p:pic>
      <p:sp>
        <p:nvSpPr>
          <p:cNvPr id="5" name="TextBox 4">
            <a:extLst>
              <a:ext uri="{FF2B5EF4-FFF2-40B4-BE49-F238E27FC236}">
                <a16:creationId xmlns:a16="http://schemas.microsoft.com/office/drawing/2014/main" id="{825B6CCE-9797-CA81-7422-B021979248EA}"/>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4"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608474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730250" y="398463"/>
            <a:ext cx="7683500" cy="5191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3600" b="1" i="0" u="none" strike="noStrike" kern="1200" cap="none" spc="0" normalizeH="0" baseline="0" noProof="0" dirty="0">
                <a:ln>
                  <a:noFill/>
                </a:ln>
                <a:solidFill>
                  <a:srgbClr val="17375E"/>
                </a:solidFill>
                <a:effectLst/>
                <a:uLnTx/>
                <a:uFillTx/>
                <a:latin typeface="Source Sans Pro"/>
                <a:ea typeface="+mn-ea"/>
                <a:cs typeface="Source Sans Pro"/>
              </a:rPr>
              <a:t>Roles and functionality overview</a:t>
            </a:r>
          </a:p>
        </p:txBody>
      </p:sp>
      <p:graphicFrame>
        <p:nvGraphicFramePr>
          <p:cNvPr id="8" name="Diagram 7">
            <a:extLst>
              <a:ext uri="{FF2B5EF4-FFF2-40B4-BE49-F238E27FC236}">
                <a16:creationId xmlns:a16="http://schemas.microsoft.com/office/drawing/2014/main" id="{5DF93D7A-4C7D-A374-8097-39BC16B358D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30078668"/>
              </p:ext>
            </p:extLst>
          </p:nvPr>
        </p:nvGraphicFramePr>
        <p:xfrm>
          <a:off x="673828" y="1002875"/>
          <a:ext cx="7110662" cy="32531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4">
            <a:extLst>
              <a:ext uri="{FF2B5EF4-FFF2-40B4-BE49-F238E27FC236}">
                <a16:creationId xmlns:a16="http://schemas.microsoft.com/office/drawing/2014/main" id="{A73D8BED-C1E7-7054-1B07-79CD3CC1BEEF}"/>
              </a:ext>
              <a:ext uri="{C183D7F6-B498-43B3-948B-1728B52AA6E4}">
                <adec:decorative xmlns:adec="http://schemas.microsoft.com/office/drawing/2017/decorative" val="1"/>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0" name="Diagram 9">
            <a:extLst>
              <a:ext uri="{FF2B5EF4-FFF2-40B4-BE49-F238E27FC236}">
                <a16:creationId xmlns:a16="http://schemas.microsoft.com/office/drawing/2014/main" id="{4EEDBC46-7F1F-9B77-4AD0-18671FEABCF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02126494"/>
              </p:ext>
            </p:extLst>
          </p:nvPr>
        </p:nvGraphicFramePr>
        <p:xfrm>
          <a:off x="189734" y="3169399"/>
          <a:ext cx="7110662" cy="172040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Rectangle 5">
            <a:extLst>
              <a:ext uri="{FF2B5EF4-FFF2-40B4-BE49-F238E27FC236}">
                <a16:creationId xmlns:a16="http://schemas.microsoft.com/office/drawing/2014/main" id="{FFC45814-8C0D-DBB9-B6F3-D5D0D1E3D838}"/>
              </a:ext>
              <a:ext uri="{C183D7F6-B498-43B3-948B-1728B52AA6E4}">
                <adec:decorative xmlns:adec="http://schemas.microsoft.com/office/drawing/2017/decorative" val="1"/>
              </a:ext>
            </a:extLst>
          </p:cNvPr>
          <p:cNvSpPr>
            <a:spLocks noChangeArrowheads="1"/>
          </p:cNvSpPr>
          <p:nvPr/>
        </p:nvSpPr>
        <p:spPr bwMode="auto">
          <a:xfrm>
            <a:off x="0" y="2546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200" b="0" i="0" u="none" strike="noStrike" cap="none" normalizeH="0" baseline="0">
                <a:ln>
                  <a:noFill/>
                </a:ln>
                <a:solidFill>
                  <a:schemeClr val="tx1"/>
                </a:solidFill>
                <a:effectLst/>
                <a:latin typeface="Source Sans Pro" panose="020B0503030403020204" pitchFamily="34" charset="0"/>
                <a:ea typeface="MS Mincho" panose="02020609040205080304" pitchFamily="49" charset="-128"/>
                <a:cs typeface="Times New Roman" panose="02020603050405020304" pitchFamily="18"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6" name="Graphic 5" descr="Home with solid fill">
            <a:hlinkClick r:id="rId12" action="ppaction://hlinksldjump"/>
            <a:extLst>
              <a:ext uri="{FF2B5EF4-FFF2-40B4-BE49-F238E27FC236}">
                <a16:creationId xmlns:a16="http://schemas.microsoft.com/office/drawing/2014/main" id="{B93E34A8-618E-A602-480C-BAACB316E4A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584799" y="4524434"/>
            <a:ext cx="352259" cy="352259"/>
          </a:xfrm>
          <a:prstGeom prst="rect">
            <a:avLst/>
          </a:prstGeom>
        </p:spPr>
      </p:pic>
      <p:sp>
        <p:nvSpPr>
          <p:cNvPr id="7" name="TextBox 6">
            <a:extLst>
              <a:ext uri="{FF2B5EF4-FFF2-40B4-BE49-F238E27FC236}">
                <a16:creationId xmlns:a16="http://schemas.microsoft.com/office/drawing/2014/main" id="{F056DA58-F194-72E4-10D9-6E46D1210FF3}"/>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12"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4187615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730250" y="325438"/>
            <a:ext cx="7683500" cy="5191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2000" b="1" i="0" u="none" strike="noStrike" kern="1200" cap="none" spc="0" normalizeH="0" baseline="0" noProof="0" dirty="0">
                <a:ln>
                  <a:noFill/>
                </a:ln>
                <a:solidFill>
                  <a:srgbClr val="17375E"/>
                </a:solidFill>
                <a:effectLst/>
                <a:uLnTx/>
                <a:uFillTx/>
                <a:latin typeface="Source Sans Pro"/>
                <a:ea typeface="+mn-ea"/>
                <a:cs typeface="Source Sans Pro"/>
              </a:rPr>
              <a:t>Create Bid – Summary page</a:t>
            </a:r>
          </a:p>
        </p:txBody>
      </p:sp>
      <p:sp>
        <p:nvSpPr>
          <p:cNvPr id="10" name="TextBox 9">
            <a:extLst>
              <a:ext uri="{FF2B5EF4-FFF2-40B4-BE49-F238E27FC236}">
                <a16:creationId xmlns:a16="http://schemas.microsoft.com/office/drawing/2014/main" id="{C899767E-5709-7950-DBF9-49437C597AA4}"/>
              </a:ext>
            </a:extLst>
          </p:cNvPr>
          <p:cNvSpPr txBox="1"/>
          <p:nvPr/>
        </p:nvSpPr>
        <p:spPr>
          <a:xfrm>
            <a:off x="3518263" y="764874"/>
            <a:ext cx="5567582" cy="2308324"/>
          </a:xfrm>
          <a:prstGeom prst="rect">
            <a:avLst/>
          </a:prstGeom>
          <a:noFill/>
        </p:spPr>
        <p:txBody>
          <a:bodyPr wrap="square">
            <a:spAutoFit/>
          </a:bodyPr>
          <a:lstStyle/>
          <a:p>
            <a:r>
              <a:rPr lang="en-GB" sz="1600"/>
              <a:t>Once the costing page is complete, and Continue is selected, the user will be taken to a summary page which gives an overview of the inputted information.</a:t>
            </a:r>
          </a:p>
          <a:p>
            <a:endParaRPr lang="en-GB" sz="1600"/>
          </a:p>
          <a:p>
            <a:r>
              <a:rPr lang="en-GB" sz="1600"/>
              <a:t>If details need to be amended, the user can use the Back button at the bottom of the page.</a:t>
            </a:r>
          </a:p>
          <a:p>
            <a:endParaRPr lang="en-GB" sz="1600"/>
          </a:p>
          <a:p>
            <a:r>
              <a:rPr lang="en-GB" sz="1600"/>
              <a:t>The user can then submit the bid if ready, withdraw it, or close the bid form (this will keep it saved as a draft).</a:t>
            </a:r>
          </a:p>
        </p:txBody>
      </p:sp>
      <p:pic>
        <p:nvPicPr>
          <p:cNvPr id="5" name="Picture 4" descr="Form summary">
            <a:extLst>
              <a:ext uri="{FF2B5EF4-FFF2-40B4-BE49-F238E27FC236}">
                <a16:creationId xmlns:a16="http://schemas.microsoft.com/office/drawing/2014/main" id="{B5236561-0D22-0BF6-A8FA-170EB75A4225}"/>
              </a:ext>
            </a:extLst>
          </p:cNvPr>
          <p:cNvPicPr>
            <a:picLocks noChangeAspect="1"/>
          </p:cNvPicPr>
          <p:nvPr/>
        </p:nvPicPr>
        <p:blipFill>
          <a:blip r:embed="rId2"/>
          <a:stretch>
            <a:fillRect/>
          </a:stretch>
        </p:blipFill>
        <p:spPr>
          <a:xfrm>
            <a:off x="241132" y="794785"/>
            <a:ext cx="3277131" cy="4127553"/>
          </a:xfrm>
          <a:prstGeom prst="rect">
            <a:avLst/>
          </a:prstGeom>
        </p:spPr>
      </p:pic>
      <p:sp>
        <p:nvSpPr>
          <p:cNvPr id="7" name="TextBox 6">
            <a:extLst>
              <a:ext uri="{FF2B5EF4-FFF2-40B4-BE49-F238E27FC236}">
                <a16:creationId xmlns:a16="http://schemas.microsoft.com/office/drawing/2014/main" id="{B981D0C6-4F1E-D822-3A6C-D4D5AFB99551}"/>
              </a:ext>
            </a:extLst>
          </p:cNvPr>
          <p:cNvSpPr txBox="1"/>
          <p:nvPr/>
        </p:nvSpPr>
        <p:spPr>
          <a:xfrm>
            <a:off x="6595726" y="3653769"/>
            <a:ext cx="2485013" cy="830997"/>
          </a:xfrm>
          <a:prstGeom prst="rect">
            <a:avLst/>
          </a:prstGeom>
          <a:noFill/>
        </p:spPr>
        <p:txBody>
          <a:bodyPr wrap="square">
            <a:spAutoFit/>
          </a:bodyPr>
          <a:lstStyle/>
          <a:p>
            <a:r>
              <a:rPr lang="en-GB" sz="1600"/>
              <a:t>On clicking to submit the bid, the user will be asked to confirm submission.</a:t>
            </a:r>
          </a:p>
        </p:txBody>
      </p:sp>
      <p:pic>
        <p:nvPicPr>
          <p:cNvPr id="8" name="Picture 7" descr="Confirmation box">
            <a:extLst>
              <a:ext uri="{FF2B5EF4-FFF2-40B4-BE49-F238E27FC236}">
                <a16:creationId xmlns:a16="http://schemas.microsoft.com/office/drawing/2014/main" id="{47D9C5C5-8A6F-5414-3B82-323627C946F6}"/>
              </a:ext>
            </a:extLst>
          </p:cNvPr>
          <p:cNvPicPr>
            <a:picLocks noChangeAspect="1"/>
          </p:cNvPicPr>
          <p:nvPr/>
        </p:nvPicPr>
        <p:blipFill>
          <a:blip r:embed="rId3"/>
          <a:stretch>
            <a:fillRect/>
          </a:stretch>
        </p:blipFill>
        <p:spPr>
          <a:xfrm>
            <a:off x="3562073" y="3474104"/>
            <a:ext cx="3059515" cy="1190328"/>
          </a:xfrm>
          <a:prstGeom prst="rect">
            <a:avLst/>
          </a:prstGeom>
        </p:spPr>
      </p:pic>
      <p:pic>
        <p:nvPicPr>
          <p:cNvPr id="2" name="Graphic 1" descr="Home with solid fill">
            <a:hlinkClick r:id="rId4" action="ppaction://hlinksldjump"/>
            <a:extLst>
              <a:ext uri="{FF2B5EF4-FFF2-40B4-BE49-F238E27FC236}">
                <a16:creationId xmlns:a16="http://schemas.microsoft.com/office/drawing/2014/main" id="{586FD0F1-0905-68B3-2CEB-5DFBF4228C5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84799" y="4524434"/>
            <a:ext cx="352259" cy="352259"/>
          </a:xfrm>
          <a:prstGeom prst="rect">
            <a:avLst/>
          </a:prstGeom>
        </p:spPr>
      </p:pic>
      <p:sp>
        <p:nvSpPr>
          <p:cNvPr id="4" name="TextBox 3">
            <a:extLst>
              <a:ext uri="{FF2B5EF4-FFF2-40B4-BE49-F238E27FC236}">
                <a16:creationId xmlns:a16="http://schemas.microsoft.com/office/drawing/2014/main" id="{AD6972E4-2FF8-B9DD-5AA1-C24ABD2BA02D}"/>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4"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4597452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29479" y="325773"/>
            <a:ext cx="7685041" cy="519113"/>
          </a:xfrm>
        </p:spPr>
        <p:txBody>
          <a:bodyPr>
            <a:normAutofit/>
          </a:bodyPr>
          <a:lstStyle/>
          <a:p>
            <a:pPr algn="ctr"/>
            <a:r>
              <a:rPr lang="en-US" sz="2000" b="1"/>
              <a:t>Create Bid –Submitting the bid</a:t>
            </a:r>
          </a:p>
        </p:txBody>
      </p:sp>
      <p:sp>
        <p:nvSpPr>
          <p:cNvPr id="10" name="TextBox 9">
            <a:extLst>
              <a:ext uri="{FF2B5EF4-FFF2-40B4-BE49-F238E27FC236}">
                <a16:creationId xmlns:a16="http://schemas.microsoft.com/office/drawing/2014/main" id="{C899767E-5709-7950-DBF9-49437C597AA4}"/>
              </a:ext>
            </a:extLst>
          </p:cNvPr>
          <p:cNvSpPr txBox="1"/>
          <p:nvPr/>
        </p:nvSpPr>
        <p:spPr>
          <a:xfrm>
            <a:off x="4495513" y="1307812"/>
            <a:ext cx="4444442" cy="3046988"/>
          </a:xfrm>
          <a:prstGeom prst="rect">
            <a:avLst/>
          </a:prstGeom>
          <a:noFill/>
        </p:spPr>
        <p:txBody>
          <a:bodyPr wrap="square">
            <a:spAutoFit/>
          </a:bodyPr>
          <a:lstStyle/>
          <a:p>
            <a:r>
              <a:rPr lang="en-GB" sz="2400"/>
              <a:t>The user will be taken back to the landing page where a green alert will confirm the bid has been submitted.</a:t>
            </a:r>
          </a:p>
          <a:p>
            <a:endParaRPr lang="en-GB" sz="2400"/>
          </a:p>
          <a:p>
            <a:r>
              <a:rPr lang="en-GB" sz="2400"/>
              <a:t>The bid is also now displaying in the bid summary table with an automatically-assigned Bid ID.</a:t>
            </a:r>
          </a:p>
        </p:txBody>
      </p:sp>
      <p:pic>
        <p:nvPicPr>
          <p:cNvPr id="7" name="Picture 6" descr="Table of bids">
            <a:extLst>
              <a:ext uri="{FF2B5EF4-FFF2-40B4-BE49-F238E27FC236}">
                <a16:creationId xmlns:a16="http://schemas.microsoft.com/office/drawing/2014/main" id="{F6DE0194-123A-04ED-703C-D19E2C6C056B}"/>
              </a:ext>
            </a:extLst>
          </p:cNvPr>
          <p:cNvPicPr>
            <a:picLocks noChangeAspect="1"/>
          </p:cNvPicPr>
          <p:nvPr/>
        </p:nvPicPr>
        <p:blipFill>
          <a:blip r:embed="rId2"/>
          <a:stretch>
            <a:fillRect/>
          </a:stretch>
        </p:blipFill>
        <p:spPr>
          <a:xfrm>
            <a:off x="204045" y="699363"/>
            <a:ext cx="4167658" cy="4118363"/>
          </a:xfrm>
          <a:prstGeom prst="rect">
            <a:avLst/>
          </a:prstGeom>
        </p:spPr>
      </p:pic>
      <p:sp>
        <p:nvSpPr>
          <p:cNvPr id="8" name="Rectangle 7">
            <a:extLst>
              <a:ext uri="{FF2B5EF4-FFF2-40B4-BE49-F238E27FC236}">
                <a16:creationId xmlns:a16="http://schemas.microsoft.com/office/drawing/2014/main" id="{460F9656-6675-E9BB-030F-457F526A84D3}"/>
              </a:ext>
              <a:ext uri="{C183D7F6-B498-43B3-948B-1728B52AA6E4}">
                <adec:decorative xmlns:adec="http://schemas.microsoft.com/office/drawing/2017/decorative" val="1"/>
              </a:ext>
            </a:extLst>
          </p:cNvPr>
          <p:cNvSpPr/>
          <p:nvPr/>
        </p:nvSpPr>
        <p:spPr>
          <a:xfrm>
            <a:off x="204045" y="704592"/>
            <a:ext cx="4167658" cy="392688"/>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9" name="Rectangle 8">
            <a:extLst>
              <a:ext uri="{FF2B5EF4-FFF2-40B4-BE49-F238E27FC236}">
                <a16:creationId xmlns:a16="http://schemas.microsoft.com/office/drawing/2014/main" id="{44495948-9E9E-4E98-A46C-41C17C1E7491}"/>
              </a:ext>
              <a:ext uri="{C183D7F6-B498-43B3-948B-1728B52AA6E4}">
                <adec:decorative xmlns:adec="http://schemas.microsoft.com/office/drawing/2017/decorative" val="1"/>
              </a:ext>
            </a:extLst>
          </p:cNvPr>
          <p:cNvSpPr/>
          <p:nvPr/>
        </p:nvSpPr>
        <p:spPr>
          <a:xfrm>
            <a:off x="204045" y="4505055"/>
            <a:ext cx="3836732" cy="317900"/>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2" name="Graphic 1" descr="Home with solid fill">
            <a:hlinkClick r:id="rId3" action="ppaction://hlinksldjump"/>
            <a:extLst>
              <a:ext uri="{FF2B5EF4-FFF2-40B4-BE49-F238E27FC236}">
                <a16:creationId xmlns:a16="http://schemas.microsoft.com/office/drawing/2014/main" id="{7ACF83C1-EA4D-2EE3-6BF5-071AB9DE288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84799" y="4524434"/>
            <a:ext cx="352259" cy="352259"/>
          </a:xfrm>
          <a:prstGeom prst="rect">
            <a:avLst/>
          </a:prstGeom>
        </p:spPr>
      </p:pic>
      <p:sp>
        <p:nvSpPr>
          <p:cNvPr id="4" name="Title 3">
            <a:extLst>
              <a:ext uri="{FF2B5EF4-FFF2-40B4-BE49-F238E27FC236}">
                <a16:creationId xmlns:a16="http://schemas.microsoft.com/office/drawing/2014/main" id="{EE05B4F3-7839-C258-295D-32B7C31F099F}"/>
              </a:ext>
            </a:extLst>
          </p:cNvPr>
          <p:cNvSpPr txBox="1">
            <a:spLocks noGrp="1"/>
          </p:cNvSpPr>
          <p:nvPr>
            <p:ph type="title" idx="4294967295"/>
          </p:nvPr>
        </p:nvSpPr>
        <p:spPr>
          <a:xfrm>
            <a:off x="8327871" y="4759038"/>
            <a:ext cx="972689" cy="2308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4306C"/>
                </a:solidFill>
                <a:effectLst/>
                <a:uLnTx/>
                <a:uFillTx/>
                <a:latin typeface="Source Sans Pro" panose="020B0503030403020204" pitchFamily="34" charset="0"/>
                <a:ea typeface="Source Sans Pro" panose="020B0503030403020204" pitchFamily="34" charset="0"/>
                <a:cs typeface="+mn-cs"/>
                <a:hlinkClick r:id="rId3" action="ppaction://hlinksldjump">
                  <a:extLst>
                    <a:ext uri="{A12FA001-AC4F-418D-AE19-62706E023703}">
                      <ahyp:hlinkClr xmlns:ahyp="http://schemas.microsoft.com/office/drawing/2018/hyperlinkcolor" val="tx"/>
                    </a:ext>
                  </a:extLst>
                </a:hlinkClick>
              </a:rPr>
              <a:t>Contents Page</a:t>
            </a:r>
            <a:endParaRPr kumimoji="0" lang="en-GB" sz="900" b="0" i="0" u="none" strike="noStrike" kern="1200" cap="none" spc="0" normalizeH="0" baseline="0" noProof="0" dirty="0">
              <a:ln>
                <a:noFill/>
              </a:ln>
              <a:solidFill>
                <a:srgbClr val="04306C"/>
              </a:solidFill>
              <a:effectLst/>
              <a:uLnTx/>
              <a:uFillTx/>
              <a:latin typeface="Source Sans Pro" panose="020B0503030403020204" pitchFamily="34" charset="0"/>
              <a:ea typeface="Source Sans Pro" panose="020B0503030403020204" pitchFamily="34" charset="0"/>
              <a:cs typeface="+mn-cs"/>
            </a:endParaRPr>
          </a:p>
        </p:txBody>
      </p:sp>
    </p:spTree>
    <p:extLst>
      <p:ext uri="{BB962C8B-B14F-4D97-AF65-F5344CB8AC3E}">
        <p14:creationId xmlns:p14="http://schemas.microsoft.com/office/powerpoint/2010/main" val="5365081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0C31D0-D973-473A-0433-84CB59A0CEEB}"/>
              </a:ext>
            </a:extLst>
          </p:cNvPr>
          <p:cNvSpPr>
            <a:spLocks noGrp="1"/>
          </p:cNvSpPr>
          <p:nvPr>
            <p:ph type="body" sz="quarter" idx="10"/>
          </p:nvPr>
        </p:nvSpPr>
        <p:spPr>
          <a:xfrm>
            <a:off x="729607" y="1160838"/>
            <a:ext cx="7684786" cy="3606143"/>
          </a:xfrm>
        </p:spPr>
        <p:txBody>
          <a:bodyPr>
            <a:normAutofit fontScale="40000" lnSpcReduction="20000"/>
          </a:bodyPr>
          <a:lstStyle/>
          <a:p>
            <a:pPr>
              <a:lnSpc>
                <a:spcPct val="107000"/>
              </a:lnSpc>
              <a:spcAft>
                <a:spcPts val="800"/>
              </a:spcAft>
            </a:pPr>
            <a:r>
              <a:rPr lang="en-GB" sz="2600">
                <a:effectLst/>
                <a:latin typeface="Source Sans Pro" panose="020B0503030403020204" pitchFamily="34" charset="0"/>
                <a:ea typeface="Source Sans Pro" panose="020B0503030403020204" pitchFamily="34" charset="0"/>
                <a:cs typeface="Times New Roman" panose="02020603050405020304" pitchFamily="18" charset="0"/>
              </a:rPr>
              <a:t>If a field has an Asterix this indicates a mandatory field, and you will not be allowed to submit the bid without completing.</a:t>
            </a:r>
          </a:p>
          <a:p>
            <a:pPr>
              <a:lnSpc>
                <a:spcPct val="107000"/>
              </a:lnSpc>
              <a:spcAft>
                <a:spcPts val="800"/>
              </a:spcAft>
            </a:pPr>
            <a:r>
              <a:rPr lang="en-GB" sz="2600">
                <a:effectLst/>
                <a:latin typeface="Source Sans Pro" panose="020B0503030403020204" pitchFamily="34" charset="0"/>
                <a:ea typeface="Source Sans Pro" panose="020B0503030403020204" pitchFamily="34" charset="0"/>
                <a:cs typeface="Times New Roman" panose="02020603050405020304" pitchFamily="18" charset="0"/>
              </a:rPr>
              <a:t>The Reference will be generated by the APP. This is not individual to Health Boards but sequential as bids are submitted and will increase year on year.</a:t>
            </a:r>
          </a:p>
          <a:p>
            <a:pPr>
              <a:lnSpc>
                <a:spcPct val="107000"/>
              </a:lnSpc>
              <a:spcAft>
                <a:spcPts val="800"/>
              </a:spcAft>
            </a:pPr>
            <a:r>
              <a:rPr lang="en-GB" sz="2600">
                <a:effectLst/>
                <a:latin typeface="Source Sans Pro" panose="020B0503030403020204" pitchFamily="34" charset="0"/>
                <a:ea typeface="Source Sans Pro" panose="020B0503030403020204" pitchFamily="34" charset="0"/>
                <a:cs typeface="Times New Roman" panose="02020603050405020304" pitchFamily="18" charset="0"/>
              </a:rPr>
              <a:t>Bid Name – 100 characters. If you wish to include a local reference this can be included in the name to allow you to search by it on the landing page.</a:t>
            </a:r>
          </a:p>
          <a:p>
            <a:pPr>
              <a:lnSpc>
                <a:spcPct val="107000"/>
              </a:lnSpc>
              <a:spcAft>
                <a:spcPts val="800"/>
              </a:spcAft>
            </a:pPr>
            <a:r>
              <a:rPr lang="en-GB" sz="2600">
                <a:solidFill>
                  <a:srgbClr val="000000"/>
                </a:solidFill>
                <a:effectLst/>
                <a:latin typeface="Source Sans Pro" panose="020B0503030403020204" pitchFamily="34" charset="0"/>
                <a:ea typeface="Source Sans Pro" panose="020B0503030403020204" pitchFamily="34" charset="0"/>
                <a:cs typeface="Times New Roman" panose="02020603050405020304" pitchFamily="18" charset="0"/>
              </a:rPr>
              <a:t>*What is the funding intended for? (1,000 characters) This should include a concise background and summary of the situation. </a:t>
            </a:r>
            <a:endParaRPr lang="en-GB" sz="2600">
              <a:effectLst/>
              <a:latin typeface="Source Sans Pro" panose="020B0503030403020204" pitchFamily="34" charset="0"/>
              <a:ea typeface="Source Sans Pro" panose="020B0503030403020204" pitchFamily="34" charset="0"/>
              <a:cs typeface="Times New Roman" panose="02020603050405020304" pitchFamily="18" charset="0"/>
            </a:endParaRPr>
          </a:p>
          <a:p>
            <a:pPr>
              <a:lnSpc>
                <a:spcPct val="107000"/>
              </a:lnSpc>
              <a:spcAft>
                <a:spcPts val="800"/>
              </a:spcAft>
            </a:pPr>
            <a:r>
              <a:rPr lang="en-GB" sz="2600">
                <a:solidFill>
                  <a:srgbClr val="000000"/>
                </a:solidFill>
                <a:effectLst/>
                <a:latin typeface="Source Sans Pro" panose="020B0503030403020204" pitchFamily="34" charset="0"/>
                <a:ea typeface="Source Sans Pro" panose="020B0503030403020204" pitchFamily="34" charset="0"/>
                <a:cs typeface="Times New Roman" panose="02020603050405020304" pitchFamily="18" charset="0"/>
              </a:rPr>
              <a:t>*What is the need this will meet? (600 characters) This should highlight the identified gap and how this will be met. </a:t>
            </a:r>
            <a:endParaRPr lang="en-GB" sz="2600">
              <a:effectLst/>
              <a:latin typeface="Source Sans Pro" panose="020B0503030403020204" pitchFamily="34" charset="0"/>
              <a:ea typeface="Source Sans Pro" panose="020B0503030403020204" pitchFamily="34" charset="0"/>
              <a:cs typeface="Times New Roman" panose="02020603050405020304" pitchFamily="18" charset="0"/>
            </a:endParaRPr>
          </a:p>
          <a:p>
            <a:pPr>
              <a:lnSpc>
                <a:spcPct val="107000"/>
              </a:lnSpc>
              <a:spcAft>
                <a:spcPts val="800"/>
              </a:spcAft>
            </a:pPr>
            <a:r>
              <a:rPr lang="en-GB" sz="2600">
                <a:solidFill>
                  <a:srgbClr val="000000"/>
                </a:solidFill>
                <a:effectLst/>
                <a:latin typeface="Source Sans Pro" panose="020B0503030403020204" pitchFamily="34" charset="0"/>
                <a:ea typeface="Source Sans Pro" panose="020B0503030403020204" pitchFamily="34" charset="0"/>
                <a:cs typeface="Times New Roman" panose="02020603050405020304" pitchFamily="18" charset="0"/>
              </a:rPr>
              <a:t>*What is the expected outcome (250 characters) This should include how the bid fulfils the need and </a:t>
            </a:r>
            <a:r>
              <a:rPr lang="en-GB" sz="2600">
                <a:solidFill>
                  <a:srgbClr val="000000"/>
                </a:solidFill>
                <a:latin typeface="Source Sans Pro" panose="020B0503030403020204" pitchFamily="34" charset="0"/>
                <a:ea typeface="Source Sans Pro" panose="020B0503030403020204" pitchFamily="34" charset="0"/>
                <a:cs typeface="Times New Roman" panose="02020603050405020304" pitchFamily="18" charset="0"/>
              </a:rPr>
              <a:t>details of any evaluation. </a:t>
            </a:r>
          </a:p>
          <a:p>
            <a:pPr>
              <a:lnSpc>
                <a:spcPct val="107000"/>
              </a:lnSpc>
              <a:spcAft>
                <a:spcPts val="800"/>
              </a:spcAft>
            </a:pPr>
            <a:r>
              <a:rPr lang="en-GB" sz="2600">
                <a:solidFill>
                  <a:srgbClr val="000000"/>
                </a:solidFill>
                <a:effectLst/>
                <a:latin typeface="Source Sans Pro" panose="020B0503030403020204" pitchFamily="34" charset="0"/>
                <a:ea typeface="Source Sans Pro" panose="020B0503030403020204" pitchFamily="34" charset="0"/>
                <a:cs typeface="Times New Roman" panose="02020603050405020304" pitchFamily="18" charset="0"/>
              </a:rPr>
              <a:t>Bullet points may be </a:t>
            </a:r>
            <a:r>
              <a:rPr lang="en-GB" sz="2600">
                <a:solidFill>
                  <a:srgbClr val="000000"/>
                </a:solidFill>
                <a:latin typeface="Source Sans Pro" panose="020B0503030403020204" pitchFamily="34" charset="0"/>
                <a:ea typeface="Source Sans Pro" panose="020B0503030403020204" pitchFamily="34" charset="0"/>
                <a:cs typeface="Times New Roman" panose="02020603050405020304" pitchFamily="18" charset="0"/>
              </a:rPr>
              <a:t>helpful for the above. If the bid is complex additional information can be attached for example a job specification or project plan.</a:t>
            </a:r>
            <a:endParaRPr lang="en-GB" sz="2600">
              <a:effectLst/>
              <a:latin typeface="Source Sans Pro" panose="020B0503030403020204" pitchFamily="34" charset="0"/>
              <a:ea typeface="Source Sans Pro" panose="020B0503030403020204" pitchFamily="34" charset="0"/>
              <a:cs typeface="Times New Roman" panose="02020603050405020304" pitchFamily="18" charset="0"/>
            </a:endParaRPr>
          </a:p>
          <a:p>
            <a:pPr>
              <a:lnSpc>
                <a:spcPct val="107000"/>
              </a:lnSpc>
              <a:spcAft>
                <a:spcPts val="800"/>
              </a:spcAft>
            </a:pPr>
            <a:r>
              <a:rPr lang="en-GB" sz="2600">
                <a:effectLst/>
                <a:latin typeface="Source Sans Pro" panose="020B0503030403020204" pitchFamily="34" charset="0"/>
                <a:ea typeface="Source Sans Pro" panose="020B0503030403020204" pitchFamily="34" charset="0"/>
                <a:cs typeface="Times New Roman" panose="02020603050405020304" pitchFamily="18" charset="0"/>
              </a:rPr>
              <a:t>The Site location secondary care has a list taken from the annual Quality Report locations. If you start typing the location a list of options will become available to choose from. NES Admin can add additional locations for future use, please email Medical ACT mailbox.</a:t>
            </a:r>
          </a:p>
          <a:p>
            <a:pPr>
              <a:lnSpc>
                <a:spcPct val="107000"/>
              </a:lnSpc>
              <a:spcAft>
                <a:spcPts val="800"/>
              </a:spcAft>
            </a:pPr>
            <a:r>
              <a:rPr lang="en-GB" sz="2600">
                <a:effectLst/>
                <a:latin typeface="Source Sans Pro" panose="020B0503030403020204" pitchFamily="34" charset="0"/>
                <a:ea typeface="Source Sans Pro" panose="020B0503030403020204" pitchFamily="34" charset="0"/>
                <a:cs typeface="Times New Roman" panose="02020603050405020304" pitchFamily="18" charset="0"/>
              </a:rPr>
              <a:t>Primary Care locations can be added by free text</a:t>
            </a:r>
          </a:p>
          <a:p>
            <a:pPr>
              <a:lnSpc>
                <a:spcPct val="107000"/>
              </a:lnSpc>
              <a:spcAft>
                <a:spcPts val="800"/>
              </a:spcAft>
            </a:pPr>
            <a:r>
              <a:rPr lang="en-GB" sz="2600">
                <a:effectLst/>
                <a:latin typeface="Source Sans Pro" panose="020B0503030403020204" pitchFamily="34" charset="0"/>
                <a:ea typeface="Source Sans Pro" panose="020B0503030403020204" pitchFamily="34" charset="0"/>
                <a:cs typeface="Times New Roman" panose="02020603050405020304" pitchFamily="18" charset="0"/>
              </a:rPr>
              <a:t>Undergraduate % - increments of 10 –  Please pick closest match</a:t>
            </a:r>
          </a:p>
          <a:p>
            <a:endParaRPr lang="en-GB"/>
          </a:p>
        </p:txBody>
      </p:sp>
      <p:sp>
        <p:nvSpPr>
          <p:cNvPr id="3" name="Text Placeholder 2">
            <a:extLst>
              <a:ext uri="{FF2B5EF4-FFF2-40B4-BE49-F238E27FC236}">
                <a16:creationId xmlns:a16="http://schemas.microsoft.com/office/drawing/2014/main" id="{440ACD1B-3DBD-9A0B-87D6-E85BF414C1AB}"/>
              </a:ext>
            </a:extLst>
          </p:cNvPr>
          <p:cNvSpPr>
            <a:spLocks noGrp="1"/>
          </p:cNvSpPr>
          <p:nvPr>
            <p:ph type="title" idx="4294967295"/>
          </p:nvPr>
        </p:nvSpPr>
        <p:spPr>
          <a:xfrm>
            <a:off x="765175" y="708025"/>
            <a:ext cx="7685088" cy="5191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GB" sz="3600" b="0" i="0" u="none" strike="noStrike" kern="1200" cap="none" spc="0" normalizeH="0" baseline="0" noProof="0" dirty="0">
                <a:ln>
                  <a:noFill/>
                </a:ln>
                <a:solidFill>
                  <a:srgbClr val="17375E"/>
                </a:solidFill>
                <a:effectLst/>
                <a:uLnTx/>
                <a:uFillTx/>
                <a:latin typeface="Source Sans Pro"/>
                <a:ea typeface="+mn-ea"/>
                <a:cs typeface="Source Sans Pro"/>
              </a:rPr>
              <a:t>Information for Bids</a:t>
            </a:r>
          </a:p>
        </p:txBody>
      </p:sp>
      <p:pic>
        <p:nvPicPr>
          <p:cNvPr id="4" name="Graphic 3" descr="Home with solid fill">
            <a:hlinkClick r:id="rId2" action="ppaction://hlinksldjump"/>
            <a:extLst>
              <a:ext uri="{FF2B5EF4-FFF2-40B4-BE49-F238E27FC236}">
                <a16:creationId xmlns:a16="http://schemas.microsoft.com/office/drawing/2014/main" id="{636E924E-069E-527D-5BAD-B81CF2C27C1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84799" y="4524434"/>
            <a:ext cx="352259" cy="352259"/>
          </a:xfrm>
          <a:prstGeom prst="rect">
            <a:avLst/>
          </a:prstGeom>
        </p:spPr>
      </p:pic>
      <p:sp>
        <p:nvSpPr>
          <p:cNvPr id="5" name="TextBox 4">
            <a:extLst>
              <a:ext uri="{FF2B5EF4-FFF2-40B4-BE49-F238E27FC236}">
                <a16:creationId xmlns:a16="http://schemas.microsoft.com/office/drawing/2014/main" id="{005D5869-D3F1-65CD-AB5E-8F98A44DAB4D}"/>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2"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5064907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AE960-10AD-B416-4703-4D10569CC992}"/>
              </a:ext>
            </a:extLst>
          </p:cNvPr>
          <p:cNvSpPr txBox="1">
            <a:spLocks noGrp="1"/>
          </p:cNvSpPr>
          <p:nvPr>
            <p:ph type="title" idx="4294967295"/>
          </p:nvPr>
        </p:nvSpPr>
        <p:spPr>
          <a:xfrm>
            <a:off x="185738" y="414338"/>
            <a:ext cx="2301399" cy="369332"/>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17365E"/>
                </a:solidFill>
                <a:effectLst/>
                <a:uLnTx/>
                <a:uFillTx/>
                <a:latin typeface="+mn-lt"/>
                <a:ea typeface="+mn-ea"/>
                <a:cs typeface="+mn-cs"/>
              </a:rPr>
              <a:t>Selecting funding Type</a:t>
            </a:r>
          </a:p>
        </p:txBody>
      </p:sp>
      <p:sp>
        <p:nvSpPr>
          <p:cNvPr id="3" name="TextBox 2">
            <a:extLst>
              <a:ext uri="{FF2B5EF4-FFF2-40B4-BE49-F238E27FC236}">
                <a16:creationId xmlns:a16="http://schemas.microsoft.com/office/drawing/2014/main" id="{DD3B2117-5CC3-4B41-62C7-B560C7D710B4}"/>
              </a:ext>
            </a:extLst>
          </p:cNvPr>
          <p:cNvSpPr txBox="1"/>
          <p:nvPr/>
        </p:nvSpPr>
        <p:spPr>
          <a:xfrm>
            <a:off x="270080" y="905413"/>
            <a:ext cx="7775165" cy="307777"/>
          </a:xfrm>
          <a:prstGeom prst="rect">
            <a:avLst/>
          </a:prstGeom>
          <a:noFill/>
        </p:spPr>
        <p:txBody>
          <a:bodyPr wrap="square" rtlCol="0">
            <a:spAutoFit/>
          </a:bodyPr>
          <a:lstStyle/>
          <a:p>
            <a:pPr algn="ctr"/>
            <a:r>
              <a:rPr lang="en-GB" sz="1400">
                <a:solidFill>
                  <a:srgbClr val="17365E"/>
                </a:solidFill>
              </a:rPr>
              <a:t>If required in future years will spend be included in </a:t>
            </a:r>
            <a:r>
              <a:rPr lang="en-GB" sz="1400" err="1">
                <a:solidFill>
                  <a:srgbClr val="17365E"/>
                </a:solidFill>
              </a:rPr>
              <a:t>MoT</a:t>
            </a:r>
            <a:r>
              <a:rPr lang="en-GB" sz="1400">
                <a:solidFill>
                  <a:srgbClr val="17365E"/>
                </a:solidFill>
              </a:rPr>
              <a:t> return as top-sliced cost</a:t>
            </a:r>
          </a:p>
        </p:txBody>
      </p:sp>
      <p:sp>
        <p:nvSpPr>
          <p:cNvPr id="4" name="TextBox 3">
            <a:extLst>
              <a:ext uri="{FF2B5EF4-FFF2-40B4-BE49-F238E27FC236}">
                <a16:creationId xmlns:a16="http://schemas.microsoft.com/office/drawing/2014/main" id="{0B68C1C0-B83D-120E-4BC7-77E86EBE008B}"/>
              </a:ext>
            </a:extLst>
          </p:cNvPr>
          <p:cNvSpPr txBox="1"/>
          <p:nvPr/>
        </p:nvSpPr>
        <p:spPr>
          <a:xfrm>
            <a:off x="1512888" y="1458020"/>
            <a:ext cx="485518" cy="369332"/>
          </a:xfrm>
          <a:prstGeom prst="rect">
            <a:avLst/>
          </a:prstGeom>
          <a:noFill/>
        </p:spPr>
        <p:txBody>
          <a:bodyPr wrap="none" rtlCol="0">
            <a:spAutoFit/>
          </a:bodyPr>
          <a:lstStyle/>
          <a:p>
            <a:r>
              <a:rPr lang="en-GB">
                <a:solidFill>
                  <a:srgbClr val="17365E"/>
                </a:solidFill>
              </a:rPr>
              <a:t>Yes</a:t>
            </a:r>
          </a:p>
        </p:txBody>
      </p:sp>
      <p:sp>
        <p:nvSpPr>
          <p:cNvPr id="5" name="TextBox 4">
            <a:extLst>
              <a:ext uri="{FF2B5EF4-FFF2-40B4-BE49-F238E27FC236}">
                <a16:creationId xmlns:a16="http://schemas.microsoft.com/office/drawing/2014/main" id="{75766439-D431-0E8A-4271-C4B443E57F8A}"/>
              </a:ext>
            </a:extLst>
          </p:cNvPr>
          <p:cNvSpPr txBox="1"/>
          <p:nvPr/>
        </p:nvSpPr>
        <p:spPr>
          <a:xfrm>
            <a:off x="5943600" y="1463437"/>
            <a:ext cx="455574" cy="369332"/>
          </a:xfrm>
          <a:prstGeom prst="rect">
            <a:avLst/>
          </a:prstGeom>
          <a:noFill/>
        </p:spPr>
        <p:txBody>
          <a:bodyPr wrap="none" rtlCol="0">
            <a:spAutoFit/>
          </a:bodyPr>
          <a:lstStyle/>
          <a:p>
            <a:r>
              <a:rPr lang="en-GB">
                <a:solidFill>
                  <a:srgbClr val="17365E"/>
                </a:solidFill>
              </a:rPr>
              <a:t>No</a:t>
            </a:r>
          </a:p>
        </p:txBody>
      </p:sp>
      <p:cxnSp>
        <p:nvCxnSpPr>
          <p:cNvPr id="7" name="Connector: Elbow 6">
            <a:extLst>
              <a:ext uri="{FF2B5EF4-FFF2-40B4-BE49-F238E27FC236}">
                <a16:creationId xmlns:a16="http://schemas.microsoft.com/office/drawing/2014/main" id="{3F04BBF8-AE7A-DD15-F98E-17C860D0CCC4}"/>
              </a:ext>
              <a:ext uri="{C183D7F6-B498-43B3-948B-1728B52AA6E4}">
                <adec:decorative xmlns:adec="http://schemas.microsoft.com/office/drawing/2017/decorative" val="1"/>
              </a:ext>
            </a:extLst>
          </p:cNvPr>
          <p:cNvCxnSpPr>
            <a:cxnSpLocks/>
            <a:stCxn id="3" idx="2"/>
            <a:endCxn id="5" idx="1"/>
          </p:cNvCxnSpPr>
          <p:nvPr/>
        </p:nvCxnSpPr>
        <p:spPr>
          <a:xfrm rot="16200000" flipH="1">
            <a:off x="4833175" y="537677"/>
            <a:ext cx="434913" cy="1785937"/>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Connector: Elbow 8">
            <a:extLst>
              <a:ext uri="{FF2B5EF4-FFF2-40B4-BE49-F238E27FC236}">
                <a16:creationId xmlns:a16="http://schemas.microsoft.com/office/drawing/2014/main" id="{4BA65970-2F54-BBD0-63B7-CD6243B63DAC}"/>
              </a:ext>
              <a:ext uri="{C183D7F6-B498-43B3-948B-1728B52AA6E4}">
                <adec:decorative xmlns:adec="http://schemas.microsoft.com/office/drawing/2017/decorative" val="1"/>
              </a:ext>
            </a:extLst>
          </p:cNvPr>
          <p:cNvCxnSpPr>
            <a:cxnSpLocks/>
            <a:stCxn id="3" idx="2"/>
            <a:endCxn id="4" idx="3"/>
          </p:cNvCxnSpPr>
          <p:nvPr/>
        </p:nvCxnSpPr>
        <p:spPr>
          <a:xfrm rot="5400000">
            <a:off x="2863287" y="348310"/>
            <a:ext cx="429496" cy="2159257"/>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88E84A5C-35B8-852C-D41A-5CD1B8286E3A}"/>
              </a:ext>
            </a:extLst>
          </p:cNvPr>
          <p:cNvSpPr txBox="1"/>
          <p:nvPr/>
        </p:nvSpPr>
        <p:spPr>
          <a:xfrm>
            <a:off x="511139" y="2072182"/>
            <a:ext cx="2489015" cy="307777"/>
          </a:xfrm>
          <a:prstGeom prst="rect">
            <a:avLst/>
          </a:prstGeom>
          <a:noFill/>
        </p:spPr>
        <p:txBody>
          <a:bodyPr wrap="none" rtlCol="0">
            <a:spAutoFit/>
          </a:bodyPr>
          <a:lstStyle/>
          <a:p>
            <a:r>
              <a:rPr lang="en-GB" sz="1400">
                <a:solidFill>
                  <a:srgbClr val="17365E"/>
                </a:solidFill>
              </a:rPr>
              <a:t>Is the cost for student expenses</a:t>
            </a:r>
          </a:p>
        </p:txBody>
      </p:sp>
      <p:cxnSp>
        <p:nvCxnSpPr>
          <p:cNvPr id="21" name="Straight Arrow Connector 20">
            <a:extLst>
              <a:ext uri="{FF2B5EF4-FFF2-40B4-BE49-F238E27FC236}">
                <a16:creationId xmlns:a16="http://schemas.microsoft.com/office/drawing/2014/main" id="{8C4830C0-0785-624D-5429-04D4DD6CE2E4}"/>
              </a:ext>
              <a:ext uri="{C183D7F6-B498-43B3-948B-1728B52AA6E4}">
                <adec:decorative xmlns:adec="http://schemas.microsoft.com/office/drawing/2017/decorative" val="1"/>
              </a:ext>
            </a:extLst>
          </p:cNvPr>
          <p:cNvCxnSpPr>
            <a:stCxn id="4" idx="2"/>
            <a:endCxn id="17" idx="0"/>
          </p:cNvCxnSpPr>
          <p:nvPr/>
        </p:nvCxnSpPr>
        <p:spPr>
          <a:xfrm>
            <a:off x="1755647" y="1827352"/>
            <a:ext cx="0" cy="24483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Connector: Elbow 23">
            <a:extLst>
              <a:ext uri="{FF2B5EF4-FFF2-40B4-BE49-F238E27FC236}">
                <a16:creationId xmlns:a16="http://schemas.microsoft.com/office/drawing/2014/main" id="{21CDF47D-31F8-683E-A5BB-A0E41007CF14}"/>
              </a:ext>
              <a:ext uri="{C183D7F6-B498-43B3-948B-1728B52AA6E4}">
                <adec:decorative xmlns:adec="http://schemas.microsoft.com/office/drawing/2017/decorative" val="1"/>
              </a:ext>
            </a:extLst>
          </p:cNvPr>
          <p:cNvCxnSpPr>
            <a:cxnSpLocks/>
            <a:stCxn id="17" idx="2"/>
            <a:endCxn id="25" idx="3"/>
          </p:cNvCxnSpPr>
          <p:nvPr/>
        </p:nvCxnSpPr>
        <p:spPr>
          <a:xfrm rot="5400000">
            <a:off x="1235116" y="2243010"/>
            <a:ext cx="383583" cy="657481"/>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0CAAF186-7C2C-C6D2-2ECB-93AA63C4B3BD}"/>
              </a:ext>
            </a:extLst>
          </p:cNvPr>
          <p:cNvSpPr txBox="1"/>
          <p:nvPr/>
        </p:nvSpPr>
        <p:spPr>
          <a:xfrm>
            <a:off x="612648" y="2578876"/>
            <a:ext cx="485518" cy="369332"/>
          </a:xfrm>
          <a:prstGeom prst="rect">
            <a:avLst/>
          </a:prstGeom>
          <a:noFill/>
        </p:spPr>
        <p:txBody>
          <a:bodyPr wrap="none" rtlCol="0">
            <a:spAutoFit/>
          </a:bodyPr>
          <a:lstStyle/>
          <a:p>
            <a:r>
              <a:rPr lang="en-GB">
                <a:solidFill>
                  <a:srgbClr val="17365E"/>
                </a:solidFill>
              </a:rPr>
              <a:t>Yes</a:t>
            </a:r>
          </a:p>
        </p:txBody>
      </p:sp>
      <p:cxnSp>
        <p:nvCxnSpPr>
          <p:cNvPr id="29" name="Connector: Elbow 28">
            <a:extLst>
              <a:ext uri="{FF2B5EF4-FFF2-40B4-BE49-F238E27FC236}">
                <a16:creationId xmlns:a16="http://schemas.microsoft.com/office/drawing/2014/main" id="{B10676A0-691D-FA12-7340-F55EB8AE02C2}"/>
              </a:ext>
              <a:ext uri="{C183D7F6-B498-43B3-948B-1728B52AA6E4}">
                <adec:decorative xmlns:adec="http://schemas.microsoft.com/office/drawing/2017/decorative" val="1"/>
              </a:ext>
            </a:extLst>
          </p:cNvPr>
          <p:cNvCxnSpPr>
            <a:cxnSpLocks/>
            <a:stCxn id="17" idx="2"/>
            <a:endCxn id="30" idx="1"/>
          </p:cNvCxnSpPr>
          <p:nvPr/>
        </p:nvCxnSpPr>
        <p:spPr>
          <a:xfrm rot="16200000" flipH="1">
            <a:off x="1857370" y="2278235"/>
            <a:ext cx="383583" cy="587029"/>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04113DC1-B808-C50A-1659-91437D24EBBF}"/>
              </a:ext>
            </a:extLst>
          </p:cNvPr>
          <p:cNvSpPr txBox="1"/>
          <p:nvPr/>
        </p:nvSpPr>
        <p:spPr>
          <a:xfrm>
            <a:off x="2342676" y="2578876"/>
            <a:ext cx="455574" cy="369332"/>
          </a:xfrm>
          <a:prstGeom prst="rect">
            <a:avLst/>
          </a:prstGeom>
          <a:noFill/>
        </p:spPr>
        <p:txBody>
          <a:bodyPr wrap="none" rtlCol="0">
            <a:spAutoFit/>
          </a:bodyPr>
          <a:lstStyle/>
          <a:p>
            <a:r>
              <a:rPr lang="en-GB">
                <a:solidFill>
                  <a:srgbClr val="17365E"/>
                </a:solidFill>
              </a:rPr>
              <a:t>No</a:t>
            </a:r>
          </a:p>
        </p:txBody>
      </p:sp>
      <p:sp>
        <p:nvSpPr>
          <p:cNvPr id="35" name="TextBox 34">
            <a:extLst>
              <a:ext uri="{FF2B5EF4-FFF2-40B4-BE49-F238E27FC236}">
                <a16:creationId xmlns:a16="http://schemas.microsoft.com/office/drawing/2014/main" id="{8B2203E7-A906-6957-7601-094BA62E3B27}"/>
              </a:ext>
            </a:extLst>
          </p:cNvPr>
          <p:cNvSpPr txBox="1"/>
          <p:nvPr/>
        </p:nvSpPr>
        <p:spPr>
          <a:xfrm>
            <a:off x="225266" y="2809454"/>
            <a:ext cx="1260281" cy="338554"/>
          </a:xfrm>
          <a:prstGeom prst="rect">
            <a:avLst/>
          </a:prstGeom>
          <a:noFill/>
        </p:spPr>
        <p:txBody>
          <a:bodyPr wrap="none" rtlCol="0">
            <a:spAutoFit/>
          </a:bodyPr>
          <a:lstStyle/>
          <a:p>
            <a:r>
              <a:rPr lang="en-GB" sz="1600">
                <a:solidFill>
                  <a:srgbClr val="FF0000"/>
                </a:solidFill>
                <a:effectLst/>
                <a:latin typeface="Source Sans Pro" panose="020B0503030403020204" pitchFamily="34" charset="0"/>
                <a:ea typeface="Source Sans Pro" panose="020B0503030403020204" pitchFamily="34" charset="0"/>
                <a:cs typeface="Times New Roman" panose="02020603050405020304" pitchFamily="18" charset="0"/>
              </a:rPr>
              <a:t>Student </a:t>
            </a:r>
            <a:r>
              <a:rPr lang="en-GB" sz="1600">
                <a:solidFill>
                  <a:srgbClr val="FF0000"/>
                </a:solidFill>
                <a:latin typeface="Source Sans Pro" panose="020B0503030403020204" pitchFamily="34" charset="0"/>
                <a:ea typeface="Source Sans Pro" panose="020B0503030403020204" pitchFamily="34" charset="0"/>
                <a:cs typeface="Times New Roman" panose="02020603050405020304" pitchFamily="18" charset="0"/>
              </a:rPr>
              <a:t>T</a:t>
            </a:r>
            <a:r>
              <a:rPr lang="en-GB" sz="1600">
                <a:solidFill>
                  <a:srgbClr val="FF0000"/>
                </a:solidFill>
                <a:effectLst/>
                <a:latin typeface="Source Sans Pro" panose="020B0503030403020204" pitchFamily="34" charset="0"/>
                <a:ea typeface="Source Sans Pro" panose="020B0503030403020204" pitchFamily="34" charset="0"/>
                <a:cs typeface="Times New Roman" panose="02020603050405020304" pitchFamily="18" charset="0"/>
              </a:rPr>
              <a:t>&amp;</a:t>
            </a:r>
            <a:r>
              <a:rPr lang="en-GB" sz="1600">
                <a:solidFill>
                  <a:srgbClr val="FF0000"/>
                </a:solidFill>
                <a:latin typeface="Source Sans Pro" panose="020B0503030403020204" pitchFamily="34" charset="0"/>
                <a:ea typeface="Source Sans Pro" panose="020B0503030403020204" pitchFamily="34" charset="0"/>
                <a:cs typeface="Times New Roman" panose="02020603050405020304" pitchFamily="18" charset="0"/>
              </a:rPr>
              <a:t>A</a:t>
            </a:r>
            <a:endParaRPr lang="en-GB"/>
          </a:p>
        </p:txBody>
      </p:sp>
      <p:sp>
        <p:nvSpPr>
          <p:cNvPr id="36" name="TextBox 35">
            <a:extLst>
              <a:ext uri="{FF2B5EF4-FFF2-40B4-BE49-F238E27FC236}">
                <a16:creationId xmlns:a16="http://schemas.microsoft.com/office/drawing/2014/main" id="{F883C948-1071-9B1F-8C9C-EF103FB262D7}"/>
              </a:ext>
            </a:extLst>
          </p:cNvPr>
          <p:cNvSpPr txBox="1"/>
          <p:nvPr/>
        </p:nvSpPr>
        <p:spPr>
          <a:xfrm>
            <a:off x="1658995" y="2809454"/>
            <a:ext cx="1636987" cy="338554"/>
          </a:xfrm>
          <a:prstGeom prst="rect">
            <a:avLst/>
          </a:prstGeom>
          <a:noFill/>
        </p:spPr>
        <p:txBody>
          <a:bodyPr wrap="none" rtlCol="0">
            <a:spAutoFit/>
          </a:bodyPr>
          <a:lstStyle/>
          <a:p>
            <a:r>
              <a:rPr lang="en-GB" sz="1600">
                <a:solidFill>
                  <a:srgbClr val="FF0000"/>
                </a:solidFill>
                <a:effectLst/>
                <a:latin typeface="Source Sans Pro" panose="020B0503030403020204" pitchFamily="34" charset="0"/>
                <a:ea typeface="Source Sans Pro" panose="020B0503030403020204" pitchFamily="34" charset="0"/>
                <a:cs typeface="Times New Roman" panose="02020603050405020304" pitchFamily="18" charset="0"/>
              </a:rPr>
              <a:t>Post GP teaching</a:t>
            </a:r>
            <a:endParaRPr lang="en-GB" sz="1600">
              <a:solidFill>
                <a:srgbClr val="FF0000"/>
              </a:solidFill>
            </a:endParaRPr>
          </a:p>
        </p:txBody>
      </p:sp>
      <p:sp>
        <p:nvSpPr>
          <p:cNvPr id="37" name="TextBox 36">
            <a:extLst>
              <a:ext uri="{FF2B5EF4-FFF2-40B4-BE49-F238E27FC236}">
                <a16:creationId xmlns:a16="http://schemas.microsoft.com/office/drawing/2014/main" id="{CC2681E5-2C4A-CD46-128D-E3B155362C09}"/>
              </a:ext>
            </a:extLst>
          </p:cNvPr>
          <p:cNvSpPr txBox="1"/>
          <p:nvPr/>
        </p:nvSpPr>
        <p:spPr>
          <a:xfrm>
            <a:off x="4411257" y="2072180"/>
            <a:ext cx="3520259" cy="307777"/>
          </a:xfrm>
          <a:prstGeom prst="rect">
            <a:avLst/>
          </a:prstGeom>
          <a:noFill/>
        </p:spPr>
        <p:txBody>
          <a:bodyPr wrap="none" rtlCol="0">
            <a:spAutoFit/>
          </a:bodyPr>
          <a:lstStyle/>
          <a:p>
            <a:r>
              <a:rPr lang="en-GB" sz="1400">
                <a:solidFill>
                  <a:srgbClr val="17365E"/>
                </a:solidFill>
              </a:rPr>
              <a:t>Is cost recurrent (Permanent funding request)</a:t>
            </a:r>
          </a:p>
        </p:txBody>
      </p:sp>
      <p:cxnSp>
        <p:nvCxnSpPr>
          <p:cNvPr id="39" name="Straight Arrow Connector 38">
            <a:extLst>
              <a:ext uri="{FF2B5EF4-FFF2-40B4-BE49-F238E27FC236}">
                <a16:creationId xmlns:a16="http://schemas.microsoft.com/office/drawing/2014/main" id="{1BD130AD-56C5-6330-6AC8-41CDF61436A1}"/>
              </a:ext>
              <a:ext uri="{C183D7F6-B498-43B3-948B-1728B52AA6E4}">
                <adec:decorative xmlns:adec="http://schemas.microsoft.com/office/drawing/2017/decorative" val="1"/>
              </a:ext>
            </a:extLst>
          </p:cNvPr>
          <p:cNvCxnSpPr>
            <a:stCxn id="5" idx="2"/>
            <a:endCxn id="37" idx="0"/>
          </p:cNvCxnSpPr>
          <p:nvPr/>
        </p:nvCxnSpPr>
        <p:spPr>
          <a:xfrm>
            <a:off x="6171387" y="1832769"/>
            <a:ext cx="0" cy="23941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1" name="Connector: Elbow 40">
            <a:extLst>
              <a:ext uri="{FF2B5EF4-FFF2-40B4-BE49-F238E27FC236}">
                <a16:creationId xmlns:a16="http://schemas.microsoft.com/office/drawing/2014/main" id="{3D65806B-7E2D-0474-BA71-9B0CEAE5BFDD}"/>
              </a:ext>
              <a:ext uri="{C183D7F6-B498-43B3-948B-1728B52AA6E4}">
                <adec:decorative xmlns:adec="http://schemas.microsoft.com/office/drawing/2017/decorative" val="1"/>
              </a:ext>
            </a:extLst>
          </p:cNvPr>
          <p:cNvCxnSpPr>
            <a:cxnSpLocks/>
            <a:stCxn id="37" idx="2"/>
            <a:endCxn id="44" idx="3"/>
          </p:cNvCxnSpPr>
          <p:nvPr/>
        </p:nvCxnSpPr>
        <p:spPr>
          <a:xfrm rot="5400000">
            <a:off x="5064321" y="1622965"/>
            <a:ext cx="350075" cy="1864058"/>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B8FF59C0-29AA-D4CE-CA23-188109E2FE4F}"/>
              </a:ext>
            </a:extLst>
          </p:cNvPr>
          <p:cNvSpPr txBox="1"/>
          <p:nvPr/>
        </p:nvSpPr>
        <p:spPr>
          <a:xfrm>
            <a:off x="3821811" y="2545366"/>
            <a:ext cx="485518" cy="369332"/>
          </a:xfrm>
          <a:prstGeom prst="rect">
            <a:avLst/>
          </a:prstGeom>
          <a:noFill/>
        </p:spPr>
        <p:txBody>
          <a:bodyPr wrap="none" rtlCol="0">
            <a:spAutoFit/>
          </a:bodyPr>
          <a:lstStyle/>
          <a:p>
            <a:r>
              <a:rPr lang="en-GB">
                <a:solidFill>
                  <a:srgbClr val="17365E"/>
                </a:solidFill>
              </a:rPr>
              <a:t>Yes</a:t>
            </a:r>
          </a:p>
        </p:txBody>
      </p:sp>
      <p:sp>
        <p:nvSpPr>
          <p:cNvPr id="45" name="TextBox 44">
            <a:extLst>
              <a:ext uri="{FF2B5EF4-FFF2-40B4-BE49-F238E27FC236}">
                <a16:creationId xmlns:a16="http://schemas.microsoft.com/office/drawing/2014/main" id="{E5174697-D0EC-A0DC-378B-80F6A6D69055}"/>
              </a:ext>
            </a:extLst>
          </p:cNvPr>
          <p:cNvSpPr txBox="1"/>
          <p:nvPr/>
        </p:nvSpPr>
        <p:spPr>
          <a:xfrm>
            <a:off x="7459731" y="2545366"/>
            <a:ext cx="455574" cy="369332"/>
          </a:xfrm>
          <a:prstGeom prst="rect">
            <a:avLst/>
          </a:prstGeom>
          <a:noFill/>
        </p:spPr>
        <p:txBody>
          <a:bodyPr wrap="none" rtlCol="0">
            <a:spAutoFit/>
          </a:bodyPr>
          <a:lstStyle/>
          <a:p>
            <a:r>
              <a:rPr lang="en-GB">
                <a:solidFill>
                  <a:srgbClr val="17365E"/>
                </a:solidFill>
              </a:rPr>
              <a:t>No</a:t>
            </a:r>
          </a:p>
        </p:txBody>
      </p:sp>
      <p:cxnSp>
        <p:nvCxnSpPr>
          <p:cNvPr id="48" name="Connector: Elbow 47">
            <a:extLst>
              <a:ext uri="{FF2B5EF4-FFF2-40B4-BE49-F238E27FC236}">
                <a16:creationId xmlns:a16="http://schemas.microsoft.com/office/drawing/2014/main" id="{A9B166C7-59F3-F43A-148A-C6B12282F221}"/>
              </a:ext>
              <a:ext uri="{C183D7F6-B498-43B3-948B-1728B52AA6E4}">
                <adec:decorative xmlns:adec="http://schemas.microsoft.com/office/drawing/2017/decorative" val="1"/>
              </a:ext>
            </a:extLst>
          </p:cNvPr>
          <p:cNvCxnSpPr>
            <a:cxnSpLocks/>
            <a:stCxn id="37" idx="2"/>
            <a:endCxn id="45" idx="1"/>
          </p:cNvCxnSpPr>
          <p:nvPr/>
        </p:nvCxnSpPr>
        <p:spPr>
          <a:xfrm rot="16200000" flipH="1">
            <a:off x="6640522" y="1910822"/>
            <a:ext cx="350075" cy="1288344"/>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50" name="TextBox 49">
            <a:extLst>
              <a:ext uri="{FF2B5EF4-FFF2-40B4-BE49-F238E27FC236}">
                <a16:creationId xmlns:a16="http://schemas.microsoft.com/office/drawing/2014/main" id="{0CC26251-DE49-047F-7756-C6177CD1C2F7}"/>
              </a:ext>
            </a:extLst>
          </p:cNvPr>
          <p:cNvSpPr txBox="1"/>
          <p:nvPr/>
        </p:nvSpPr>
        <p:spPr>
          <a:xfrm>
            <a:off x="3408557" y="3238947"/>
            <a:ext cx="1312026" cy="307777"/>
          </a:xfrm>
          <a:prstGeom prst="rect">
            <a:avLst/>
          </a:prstGeom>
          <a:noFill/>
        </p:spPr>
        <p:txBody>
          <a:bodyPr wrap="none" rtlCol="0">
            <a:spAutoFit/>
          </a:bodyPr>
          <a:lstStyle/>
          <a:p>
            <a:r>
              <a:rPr lang="en-GB" sz="1400">
                <a:solidFill>
                  <a:srgbClr val="17365E"/>
                </a:solidFill>
              </a:rPr>
              <a:t>Is it for a post/s</a:t>
            </a:r>
          </a:p>
        </p:txBody>
      </p:sp>
      <p:cxnSp>
        <p:nvCxnSpPr>
          <p:cNvPr id="52" name="Straight Arrow Connector 51">
            <a:extLst>
              <a:ext uri="{FF2B5EF4-FFF2-40B4-BE49-F238E27FC236}">
                <a16:creationId xmlns:a16="http://schemas.microsoft.com/office/drawing/2014/main" id="{186B6B4C-8551-485B-8824-65BE302CC679}"/>
              </a:ext>
              <a:ext uri="{C183D7F6-B498-43B3-948B-1728B52AA6E4}">
                <adec:decorative xmlns:adec="http://schemas.microsoft.com/office/drawing/2017/decorative" val="1"/>
              </a:ext>
            </a:extLst>
          </p:cNvPr>
          <p:cNvCxnSpPr>
            <a:stCxn id="44" idx="2"/>
            <a:endCxn id="50" idx="0"/>
          </p:cNvCxnSpPr>
          <p:nvPr/>
        </p:nvCxnSpPr>
        <p:spPr>
          <a:xfrm>
            <a:off x="4064570" y="2914698"/>
            <a:ext cx="0" cy="32424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5" name="TextBox 54">
            <a:extLst>
              <a:ext uri="{FF2B5EF4-FFF2-40B4-BE49-F238E27FC236}">
                <a16:creationId xmlns:a16="http://schemas.microsoft.com/office/drawing/2014/main" id="{0B483734-3490-45AD-C06C-57BF04C9417A}"/>
              </a:ext>
            </a:extLst>
          </p:cNvPr>
          <p:cNvSpPr txBox="1"/>
          <p:nvPr/>
        </p:nvSpPr>
        <p:spPr>
          <a:xfrm>
            <a:off x="7031505" y="3238947"/>
            <a:ext cx="1312026" cy="307777"/>
          </a:xfrm>
          <a:prstGeom prst="rect">
            <a:avLst/>
          </a:prstGeom>
          <a:noFill/>
        </p:spPr>
        <p:txBody>
          <a:bodyPr wrap="none" rtlCol="0">
            <a:spAutoFit/>
          </a:bodyPr>
          <a:lstStyle/>
          <a:p>
            <a:r>
              <a:rPr lang="en-GB" sz="1400">
                <a:solidFill>
                  <a:srgbClr val="17365E"/>
                </a:solidFill>
              </a:rPr>
              <a:t>Is it for a post/s</a:t>
            </a:r>
          </a:p>
        </p:txBody>
      </p:sp>
      <p:cxnSp>
        <p:nvCxnSpPr>
          <p:cNvPr id="57" name="Straight Arrow Connector 56">
            <a:extLst>
              <a:ext uri="{FF2B5EF4-FFF2-40B4-BE49-F238E27FC236}">
                <a16:creationId xmlns:a16="http://schemas.microsoft.com/office/drawing/2014/main" id="{6D92BAD0-B784-8417-D7EE-BBA43254668A}"/>
              </a:ext>
              <a:ext uri="{C183D7F6-B498-43B3-948B-1728B52AA6E4}">
                <adec:decorative xmlns:adec="http://schemas.microsoft.com/office/drawing/2017/decorative" val="1"/>
              </a:ext>
            </a:extLst>
          </p:cNvPr>
          <p:cNvCxnSpPr>
            <a:stCxn id="45" idx="2"/>
            <a:endCxn id="55" idx="0"/>
          </p:cNvCxnSpPr>
          <p:nvPr/>
        </p:nvCxnSpPr>
        <p:spPr>
          <a:xfrm>
            <a:off x="7687518" y="2914698"/>
            <a:ext cx="0" cy="32424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8" name="Connector: Elbow 57">
            <a:extLst>
              <a:ext uri="{FF2B5EF4-FFF2-40B4-BE49-F238E27FC236}">
                <a16:creationId xmlns:a16="http://schemas.microsoft.com/office/drawing/2014/main" id="{EAA20B00-B749-814B-9DA4-49290AA02D2A}"/>
              </a:ext>
              <a:ext uri="{C183D7F6-B498-43B3-948B-1728B52AA6E4}">
                <adec:decorative xmlns:adec="http://schemas.microsoft.com/office/drawing/2017/decorative" val="1"/>
              </a:ext>
            </a:extLst>
          </p:cNvPr>
          <p:cNvCxnSpPr>
            <a:cxnSpLocks/>
            <a:stCxn id="50" idx="2"/>
            <a:endCxn id="59" idx="3"/>
          </p:cNvCxnSpPr>
          <p:nvPr/>
        </p:nvCxnSpPr>
        <p:spPr>
          <a:xfrm rot="5400000">
            <a:off x="3504825" y="3339273"/>
            <a:ext cx="352294" cy="767196"/>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59" name="TextBox 58">
            <a:extLst>
              <a:ext uri="{FF2B5EF4-FFF2-40B4-BE49-F238E27FC236}">
                <a16:creationId xmlns:a16="http://schemas.microsoft.com/office/drawing/2014/main" id="{F4FE9285-9150-780E-17F6-4CDFF9F0FB8B}"/>
              </a:ext>
            </a:extLst>
          </p:cNvPr>
          <p:cNvSpPr txBox="1"/>
          <p:nvPr/>
        </p:nvSpPr>
        <p:spPr>
          <a:xfrm>
            <a:off x="2811856" y="3714352"/>
            <a:ext cx="485518" cy="369332"/>
          </a:xfrm>
          <a:prstGeom prst="rect">
            <a:avLst/>
          </a:prstGeom>
          <a:noFill/>
        </p:spPr>
        <p:txBody>
          <a:bodyPr wrap="none" rtlCol="0">
            <a:spAutoFit/>
          </a:bodyPr>
          <a:lstStyle/>
          <a:p>
            <a:r>
              <a:rPr lang="en-GB">
                <a:solidFill>
                  <a:srgbClr val="004280"/>
                </a:solidFill>
              </a:rPr>
              <a:t>Yes</a:t>
            </a:r>
          </a:p>
        </p:txBody>
      </p:sp>
      <p:sp>
        <p:nvSpPr>
          <p:cNvPr id="60" name="TextBox 59">
            <a:extLst>
              <a:ext uri="{FF2B5EF4-FFF2-40B4-BE49-F238E27FC236}">
                <a16:creationId xmlns:a16="http://schemas.microsoft.com/office/drawing/2014/main" id="{B3325014-6B22-C9F4-6D65-5E67BE052F53}"/>
              </a:ext>
            </a:extLst>
          </p:cNvPr>
          <p:cNvSpPr txBox="1"/>
          <p:nvPr/>
        </p:nvSpPr>
        <p:spPr>
          <a:xfrm>
            <a:off x="4749858" y="3714352"/>
            <a:ext cx="455574" cy="369332"/>
          </a:xfrm>
          <a:prstGeom prst="rect">
            <a:avLst/>
          </a:prstGeom>
          <a:noFill/>
        </p:spPr>
        <p:txBody>
          <a:bodyPr wrap="none" rtlCol="0">
            <a:spAutoFit/>
          </a:bodyPr>
          <a:lstStyle/>
          <a:p>
            <a:r>
              <a:rPr lang="en-GB">
                <a:solidFill>
                  <a:srgbClr val="004280"/>
                </a:solidFill>
              </a:rPr>
              <a:t>No</a:t>
            </a:r>
          </a:p>
        </p:txBody>
      </p:sp>
      <p:cxnSp>
        <p:nvCxnSpPr>
          <p:cNvPr id="61" name="Connector: Elbow 60">
            <a:extLst>
              <a:ext uri="{FF2B5EF4-FFF2-40B4-BE49-F238E27FC236}">
                <a16:creationId xmlns:a16="http://schemas.microsoft.com/office/drawing/2014/main" id="{38EBEE5C-A919-FDCA-4E06-A2437D346C29}"/>
              </a:ext>
              <a:ext uri="{C183D7F6-B498-43B3-948B-1728B52AA6E4}">
                <adec:decorative xmlns:adec="http://schemas.microsoft.com/office/drawing/2017/decorative" val="1"/>
              </a:ext>
            </a:extLst>
          </p:cNvPr>
          <p:cNvCxnSpPr>
            <a:cxnSpLocks/>
            <a:stCxn id="50" idx="2"/>
            <a:endCxn id="60" idx="1"/>
          </p:cNvCxnSpPr>
          <p:nvPr/>
        </p:nvCxnSpPr>
        <p:spPr>
          <a:xfrm rot="16200000" flipH="1">
            <a:off x="4231067" y="3380227"/>
            <a:ext cx="352294" cy="685288"/>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2" name="Connector: Elbow 61">
            <a:extLst>
              <a:ext uri="{FF2B5EF4-FFF2-40B4-BE49-F238E27FC236}">
                <a16:creationId xmlns:a16="http://schemas.microsoft.com/office/drawing/2014/main" id="{56D28458-6F50-F64D-EE1E-4374D94BD00E}"/>
              </a:ext>
              <a:ext uri="{C183D7F6-B498-43B3-948B-1728B52AA6E4}">
                <adec:decorative xmlns:adec="http://schemas.microsoft.com/office/drawing/2017/decorative" val="1"/>
              </a:ext>
            </a:extLst>
          </p:cNvPr>
          <p:cNvCxnSpPr>
            <a:cxnSpLocks/>
            <a:stCxn id="55" idx="2"/>
            <a:endCxn id="63" idx="3"/>
          </p:cNvCxnSpPr>
          <p:nvPr/>
        </p:nvCxnSpPr>
        <p:spPr>
          <a:xfrm rot="5400000">
            <a:off x="7117508" y="3336818"/>
            <a:ext cx="360104" cy="779917"/>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63" name="TextBox 62">
            <a:extLst>
              <a:ext uri="{FF2B5EF4-FFF2-40B4-BE49-F238E27FC236}">
                <a16:creationId xmlns:a16="http://schemas.microsoft.com/office/drawing/2014/main" id="{198DD8A6-764D-D554-9B37-FA4781F6A5D6}"/>
              </a:ext>
            </a:extLst>
          </p:cNvPr>
          <p:cNvSpPr txBox="1"/>
          <p:nvPr/>
        </p:nvSpPr>
        <p:spPr>
          <a:xfrm>
            <a:off x="6422083" y="3722162"/>
            <a:ext cx="485518" cy="369332"/>
          </a:xfrm>
          <a:prstGeom prst="rect">
            <a:avLst/>
          </a:prstGeom>
          <a:noFill/>
        </p:spPr>
        <p:txBody>
          <a:bodyPr wrap="none" rtlCol="0">
            <a:spAutoFit/>
          </a:bodyPr>
          <a:lstStyle/>
          <a:p>
            <a:r>
              <a:rPr lang="en-GB">
                <a:solidFill>
                  <a:srgbClr val="004280"/>
                </a:solidFill>
              </a:rPr>
              <a:t>Yes</a:t>
            </a:r>
          </a:p>
        </p:txBody>
      </p:sp>
      <p:sp>
        <p:nvSpPr>
          <p:cNvPr id="64" name="TextBox 63">
            <a:extLst>
              <a:ext uri="{FF2B5EF4-FFF2-40B4-BE49-F238E27FC236}">
                <a16:creationId xmlns:a16="http://schemas.microsoft.com/office/drawing/2014/main" id="{620A20D9-A642-0DFA-7C5E-ED2BAE54137C}"/>
              </a:ext>
            </a:extLst>
          </p:cNvPr>
          <p:cNvSpPr txBox="1"/>
          <p:nvPr/>
        </p:nvSpPr>
        <p:spPr>
          <a:xfrm>
            <a:off x="8229067" y="3727917"/>
            <a:ext cx="455574" cy="369332"/>
          </a:xfrm>
          <a:prstGeom prst="rect">
            <a:avLst/>
          </a:prstGeom>
          <a:noFill/>
        </p:spPr>
        <p:txBody>
          <a:bodyPr wrap="none" rtlCol="0">
            <a:spAutoFit/>
          </a:bodyPr>
          <a:lstStyle/>
          <a:p>
            <a:r>
              <a:rPr lang="en-GB">
                <a:solidFill>
                  <a:srgbClr val="004280"/>
                </a:solidFill>
              </a:rPr>
              <a:t>No</a:t>
            </a:r>
          </a:p>
        </p:txBody>
      </p:sp>
      <p:cxnSp>
        <p:nvCxnSpPr>
          <p:cNvPr id="65" name="Connector: Elbow 64">
            <a:extLst>
              <a:ext uri="{FF2B5EF4-FFF2-40B4-BE49-F238E27FC236}">
                <a16:creationId xmlns:a16="http://schemas.microsoft.com/office/drawing/2014/main" id="{0441A932-A0D1-C49B-93B6-161294875619}"/>
              </a:ext>
              <a:ext uri="{C183D7F6-B498-43B3-948B-1728B52AA6E4}">
                <adec:decorative xmlns:adec="http://schemas.microsoft.com/office/drawing/2017/decorative" val="1"/>
              </a:ext>
            </a:extLst>
          </p:cNvPr>
          <p:cNvCxnSpPr>
            <a:cxnSpLocks/>
            <a:stCxn id="55" idx="2"/>
            <a:endCxn id="64" idx="1"/>
          </p:cNvCxnSpPr>
          <p:nvPr/>
        </p:nvCxnSpPr>
        <p:spPr>
          <a:xfrm rot="16200000" flipH="1">
            <a:off x="7775363" y="3458878"/>
            <a:ext cx="365859" cy="541549"/>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89" name="TextBox 88">
            <a:extLst>
              <a:ext uri="{FF2B5EF4-FFF2-40B4-BE49-F238E27FC236}">
                <a16:creationId xmlns:a16="http://schemas.microsoft.com/office/drawing/2014/main" id="{FA4057FE-CC3D-F490-653B-7E8485DB4B5D}"/>
              </a:ext>
            </a:extLst>
          </p:cNvPr>
          <p:cNvSpPr txBox="1"/>
          <p:nvPr/>
        </p:nvSpPr>
        <p:spPr>
          <a:xfrm>
            <a:off x="5897926" y="4123355"/>
            <a:ext cx="1533832" cy="584775"/>
          </a:xfrm>
          <a:prstGeom prst="rect">
            <a:avLst/>
          </a:prstGeom>
          <a:noFill/>
        </p:spPr>
        <p:txBody>
          <a:bodyPr wrap="square" rtlCol="0">
            <a:spAutoFit/>
          </a:bodyPr>
          <a:lstStyle/>
          <a:p>
            <a:pPr algn="ctr"/>
            <a:r>
              <a:rPr lang="en-GB" sz="1600">
                <a:solidFill>
                  <a:srgbClr val="FF0000"/>
                </a:solidFill>
                <a:effectLst/>
                <a:latin typeface="Source Sans Pro" panose="020B0503030403020204" pitchFamily="34" charset="0"/>
                <a:ea typeface="Source Sans Pro" panose="020B0503030403020204" pitchFamily="34" charset="0"/>
                <a:cs typeface="Times New Roman" panose="02020603050405020304" pitchFamily="18" charset="0"/>
              </a:rPr>
              <a:t>Post </a:t>
            </a:r>
          </a:p>
          <a:p>
            <a:pPr algn="ctr"/>
            <a:r>
              <a:rPr lang="en-GB" sz="1600">
                <a:solidFill>
                  <a:srgbClr val="FF0000"/>
                </a:solidFill>
                <a:effectLst/>
                <a:latin typeface="Source Sans Pro" panose="020B0503030403020204" pitchFamily="34" charset="0"/>
                <a:ea typeface="Source Sans Pro" panose="020B0503030403020204" pitchFamily="34" charset="0"/>
                <a:cs typeface="Times New Roman" panose="02020603050405020304" pitchFamily="18" charset="0"/>
              </a:rPr>
              <a:t>non-recurrent</a:t>
            </a:r>
          </a:p>
        </p:txBody>
      </p:sp>
      <p:sp>
        <p:nvSpPr>
          <p:cNvPr id="90" name="TextBox 89">
            <a:extLst>
              <a:ext uri="{FF2B5EF4-FFF2-40B4-BE49-F238E27FC236}">
                <a16:creationId xmlns:a16="http://schemas.microsoft.com/office/drawing/2014/main" id="{ED216B76-6E51-FF88-0A02-3E33FBA1F2B5}"/>
              </a:ext>
            </a:extLst>
          </p:cNvPr>
          <p:cNvSpPr txBox="1"/>
          <p:nvPr/>
        </p:nvSpPr>
        <p:spPr>
          <a:xfrm>
            <a:off x="2374156" y="4066647"/>
            <a:ext cx="1407758" cy="338554"/>
          </a:xfrm>
          <a:prstGeom prst="rect">
            <a:avLst/>
          </a:prstGeom>
          <a:noFill/>
        </p:spPr>
        <p:txBody>
          <a:bodyPr wrap="none" rtlCol="0">
            <a:spAutoFit/>
          </a:bodyPr>
          <a:lstStyle/>
          <a:p>
            <a:r>
              <a:rPr lang="en-GB" sz="1600">
                <a:solidFill>
                  <a:srgbClr val="FF0000"/>
                </a:solidFill>
                <a:effectLst/>
                <a:latin typeface="Source Sans Pro" panose="020B0503030403020204" pitchFamily="34" charset="0"/>
                <a:ea typeface="Source Sans Pro" panose="020B0503030403020204" pitchFamily="34" charset="0"/>
                <a:cs typeface="Times New Roman" panose="02020603050405020304" pitchFamily="18" charset="0"/>
              </a:rPr>
              <a:t>Post recurrent</a:t>
            </a:r>
          </a:p>
        </p:txBody>
      </p:sp>
      <p:sp>
        <p:nvSpPr>
          <p:cNvPr id="91" name="TextBox 90">
            <a:extLst>
              <a:ext uri="{FF2B5EF4-FFF2-40B4-BE49-F238E27FC236}">
                <a16:creationId xmlns:a16="http://schemas.microsoft.com/office/drawing/2014/main" id="{DA8B2A3C-BBCA-D711-DD0C-B78E74BCA939}"/>
              </a:ext>
            </a:extLst>
          </p:cNvPr>
          <p:cNvSpPr txBox="1"/>
          <p:nvPr/>
        </p:nvSpPr>
        <p:spPr>
          <a:xfrm>
            <a:off x="4293052" y="4055639"/>
            <a:ext cx="1515158" cy="338554"/>
          </a:xfrm>
          <a:prstGeom prst="rect">
            <a:avLst/>
          </a:prstGeom>
          <a:noFill/>
        </p:spPr>
        <p:txBody>
          <a:bodyPr wrap="none" rtlCol="0">
            <a:spAutoFit/>
          </a:bodyPr>
          <a:lstStyle/>
          <a:p>
            <a:r>
              <a:rPr lang="en-GB" sz="1600">
                <a:solidFill>
                  <a:srgbClr val="FF0000"/>
                </a:solidFill>
                <a:effectLst/>
                <a:latin typeface="Source Sans Pro" panose="020B0503030403020204" pitchFamily="34" charset="0"/>
                <a:ea typeface="Source Sans Pro" panose="020B0503030403020204" pitchFamily="34" charset="0"/>
                <a:cs typeface="Times New Roman" panose="02020603050405020304" pitchFamily="18" charset="0"/>
              </a:rPr>
              <a:t>Other recurrent</a:t>
            </a:r>
          </a:p>
        </p:txBody>
      </p:sp>
      <p:sp>
        <p:nvSpPr>
          <p:cNvPr id="93" name="TextBox 92">
            <a:extLst>
              <a:ext uri="{FF2B5EF4-FFF2-40B4-BE49-F238E27FC236}">
                <a16:creationId xmlns:a16="http://schemas.microsoft.com/office/drawing/2014/main" id="{168D886B-4436-AB6B-B985-1E7CCA340294}"/>
              </a:ext>
            </a:extLst>
          </p:cNvPr>
          <p:cNvSpPr txBox="1"/>
          <p:nvPr/>
        </p:nvSpPr>
        <p:spPr>
          <a:xfrm>
            <a:off x="7748262" y="4066647"/>
            <a:ext cx="1417184" cy="584775"/>
          </a:xfrm>
          <a:prstGeom prst="rect">
            <a:avLst/>
          </a:prstGeom>
          <a:noFill/>
        </p:spPr>
        <p:txBody>
          <a:bodyPr wrap="square">
            <a:spAutoFit/>
          </a:bodyPr>
          <a:lstStyle/>
          <a:p>
            <a:pPr algn="ctr"/>
            <a:r>
              <a:rPr lang="en-GB" sz="1600">
                <a:solidFill>
                  <a:srgbClr val="FF0000"/>
                </a:solidFill>
              </a:rPr>
              <a:t>Other</a:t>
            </a:r>
          </a:p>
          <a:p>
            <a:pPr algn="ctr"/>
            <a:r>
              <a:rPr lang="en-GB" sz="1600">
                <a:solidFill>
                  <a:srgbClr val="FF0000"/>
                </a:solidFill>
              </a:rPr>
              <a:t>non-recurrent </a:t>
            </a:r>
          </a:p>
        </p:txBody>
      </p:sp>
      <p:pic>
        <p:nvPicPr>
          <p:cNvPr id="6" name="Graphic 5" descr="Home with solid fill">
            <a:hlinkClick r:id="rId2" action="ppaction://hlinksldjump"/>
            <a:extLst>
              <a:ext uri="{FF2B5EF4-FFF2-40B4-BE49-F238E27FC236}">
                <a16:creationId xmlns:a16="http://schemas.microsoft.com/office/drawing/2014/main" id="{3C9078DB-729E-DDC6-D98B-04D76E970BC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84799" y="4524434"/>
            <a:ext cx="352259" cy="352259"/>
          </a:xfrm>
          <a:prstGeom prst="rect">
            <a:avLst/>
          </a:prstGeom>
        </p:spPr>
      </p:pic>
      <p:sp>
        <p:nvSpPr>
          <p:cNvPr id="8" name="TextBox 7">
            <a:extLst>
              <a:ext uri="{FF2B5EF4-FFF2-40B4-BE49-F238E27FC236}">
                <a16:creationId xmlns:a16="http://schemas.microsoft.com/office/drawing/2014/main" id="{CFFE455E-7123-6769-CD97-52E448AC434C}"/>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2"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5752620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0C31D0-D973-473A-0433-84CB59A0CEEB}"/>
              </a:ext>
            </a:extLst>
          </p:cNvPr>
          <p:cNvSpPr>
            <a:spLocks noGrp="1"/>
          </p:cNvSpPr>
          <p:nvPr>
            <p:ph type="body" sz="quarter" idx="10"/>
          </p:nvPr>
        </p:nvSpPr>
        <p:spPr>
          <a:xfrm>
            <a:off x="729607" y="1160838"/>
            <a:ext cx="7684786" cy="3606143"/>
          </a:xfrm>
        </p:spPr>
        <p:txBody>
          <a:bodyPr>
            <a:normAutofit/>
          </a:bodyPr>
          <a:lstStyle/>
          <a:p>
            <a:pPr marL="342900" lvl="0" indent="-342900">
              <a:lnSpc>
                <a:spcPct val="107000"/>
              </a:lnSpc>
              <a:spcAft>
                <a:spcPts val="800"/>
              </a:spcAft>
              <a:buFont typeface="Symbol" panose="05050102010706020507" pitchFamily="18" charset="2"/>
              <a:buChar char=""/>
            </a:pPr>
            <a:r>
              <a:rPr lang="en-GB" sz="1100">
                <a:effectLst/>
                <a:latin typeface="Source Sans Pro" panose="020B0503030403020204" pitchFamily="34" charset="0"/>
                <a:ea typeface="Source Sans Pro" panose="020B0503030403020204" pitchFamily="34" charset="0"/>
                <a:cs typeface="Times New Roman" panose="02020603050405020304" pitchFamily="18" charset="0"/>
              </a:rPr>
              <a:t> </a:t>
            </a:r>
            <a:r>
              <a:rPr lang="en-GB" sz="1200" b="1">
                <a:effectLst/>
                <a:latin typeface="Source Sans Pro" panose="020B0503030403020204" pitchFamily="34" charset="0"/>
                <a:ea typeface="Source Sans Pro" panose="020B0503030403020204" pitchFamily="34" charset="0"/>
                <a:cs typeface="Times New Roman" panose="02020603050405020304" pitchFamily="18" charset="0"/>
              </a:rPr>
              <a:t>In-year cost </a:t>
            </a:r>
            <a:r>
              <a:rPr lang="en-GB" sz="1100">
                <a:effectLst/>
                <a:latin typeface="Source Sans Pro" panose="020B0503030403020204" pitchFamily="34" charset="0"/>
                <a:ea typeface="Source Sans Pro" panose="020B0503030403020204" pitchFamily="34" charset="0"/>
                <a:cs typeface="Times New Roman" panose="02020603050405020304" pitchFamily="18" charset="0"/>
              </a:rPr>
              <a:t>– cost for the current/first NHS financial year i.e. April-March. </a:t>
            </a:r>
          </a:p>
          <a:p>
            <a:pPr marL="0" lvl="0" indent="0">
              <a:lnSpc>
                <a:spcPct val="107000"/>
              </a:lnSpc>
              <a:spcAft>
                <a:spcPts val="800"/>
              </a:spcAft>
              <a:buNone/>
            </a:pPr>
            <a:r>
              <a:rPr lang="en-GB" sz="1050">
                <a:latin typeface="Source Sans Pro" panose="020B0503030403020204" pitchFamily="34" charset="0"/>
                <a:ea typeface="Source Sans Pro" panose="020B0503030403020204" pitchFamily="34" charset="0"/>
                <a:cs typeface="Times New Roman" panose="02020603050405020304" pitchFamily="18" charset="0"/>
              </a:rPr>
              <a:t>	</a:t>
            </a:r>
            <a:r>
              <a:rPr lang="en-GB" sz="1050">
                <a:solidFill>
                  <a:srgbClr val="FF0000"/>
                </a:solidFill>
                <a:latin typeface="Source Sans Pro" panose="020B0503030403020204" pitchFamily="34" charset="0"/>
                <a:ea typeface="Source Sans Pro" panose="020B0503030403020204" pitchFamily="34" charset="0"/>
                <a:cs typeface="Times New Roman" panose="02020603050405020304" pitchFamily="18" charset="0"/>
              </a:rPr>
              <a:t>Recurrent bids </a:t>
            </a:r>
            <a:r>
              <a:rPr lang="en-GB" sz="1050">
                <a:solidFill>
                  <a:srgbClr val="FF0000"/>
                </a:solidFill>
                <a:effectLst/>
                <a:latin typeface="Source Sans Pro" panose="020B0503030403020204" pitchFamily="34" charset="0"/>
                <a:ea typeface="Source Sans Pro" panose="020B0503030403020204" pitchFamily="34" charset="0"/>
                <a:cs typeface="Times New Roman" panose="02020603050405020304" pitchFamily="18" charset="0"/>
              </a:rPr>
              <a:t> </a:t>
            </a:r>
            <a:r>
              <a:rPr lang="en-GB" sz="1050">
                <a:effectLst/>
                <a:latin typeface="Source Sans Pro" panose="020B0503030403020204" pitchFamily="34" charset="0"/>
                <a:ea typeface="Source Sans Pro" panose="020B0503030403020204" pitchFamily="34" charset="0"/>
                <a:cs typeface="Times New Roman" panose="02020603050405020304" pitchFamily="18" charset="0"/>
              </a:rPr>
              <a:t>- the in-year cost might be lower than the recurrent costs as there will only be part-year spending for the first 	year, </a:t>
            </a:r>
          </a:p>
          <a:p>
            <a:pPr marL="0" lvl="0" indent="0">
              <a:lnSpc>
                <a:spcPct val="107000"/>
              </a:lnSpc>
              <a:spcAft>
                <a:spcPts val="800"/>
              </a:spcAft>
              <a:buNone/>
            </a:pPr>
            <a:r>
              <a:rPr lang="en-GB" sz="1050">
                <a:latin typeface="Source Sans Pro" panose="020B0503030403020204" pitchFamily="34" charset="0"/>
                <a:ea typeface="Source Sans Pro" panose="020B0503030403020204" pitchFamily="34" charset="0"/>
                <a:cs typeface="Times New Roman" panose="02020603050405020304" pitchFamily="18" charset="0"/>
              </a:rPr>
              <a:t>	</a:t>
            </a:r>
            <a:r>
              <a:rPr lang="en-GB" sz="1050">
                <a:effectLst/>
                <a:latin typeface="Source Sans Pro" panose="020B0503030403020204" pitchFamily="34" charset="0"/>
                <a:ea typeface="Source Sans Pro" panose="020B0503030403020204" pitchFamily="34" charset="0"/>
                <a:cs typeface="Times New Roman" panose="02020603050405020304" pitchFamily="18" charset="0"/>
              </a:rPr>
              <a:t>e.g. 1 WTE band 7 clinical skills lead 24/25 only 8 months £48k recurrent amount £72k, £72k will be added to following years 	baseline position.</a:t>
            </a:r>
          </a:p>
          <a:p>
            <a:pPr marL="0" lvl="0" indent="0">
              <a:lnSpc>
                <a:spcPct val="107000"/>
              </a:lnSpc>
              <a:spcAft>
                <a:spcPts val="800"/>
              </a:spcAft>
              <a:buNone/>
            </a:pPr>
            <a:r>
              <a:rPr lang="en-GB" sz="1050">
                <a:latin typeface="Source Sans Pro" panose="020B0503030403020204" pitchFamily="34" charset="0"/>
                <a:ea typeface="Source Sans Pro" panose="020B0503030403020204" pitchFamily="34" charset="0"/>
                <a:cs typeface="Times New Roman" panose="02020603050405020304" pitchFamily="18" charset="0"/>
              </a:rPr>
              <a:t>	</a:t>
            </a:r>
            <a:r>
              <a:rPr lang="en-GB" sz="1050">
                <a:solidFill>
                  <a:srgbClr val="FF0000"/>
                </a:solidFill>
                <a:latin typeface="Source Sans Pro" panose="020B0503030403020204" pitchFamily="34" charset="0"/>
                <a:ea typeface="Source Sans Pro" panose="020B0503030403020204" pitchFamily="34" charset="0"/>
                <a:cs typeface="Times New Roman" panose="02020603050405020304" pitchFamily="18" charset="0"/>
              </a:rPr>
              <a:t>Non-recurrent bid </a:t>
            </a:r>
            <a:r>
              <a:rPr lang="en-GB" sz="1050">
                <a:latin typeface="Source Sans Pro" panose="020B0503030403020204" pitchFamily="34" charset="0"/>
                <a:ea typeface="Source Sans Pro" panose="020B0503030403020204" pitchFamily="34" charset="0"/>
                <a:cs typeface="Times New Roman" panose="02020603050405020304" pitchFamily="18" charset="0"/>
              </a:rPr>
              <a:t>– should reflect the current year costs only</a:t>
            </a:r>
            <a:endParaRPr lang="en-GB" sz="1050">
              <a:effectLst/>
              <a:latin typeface="Source Sans Pro" panose="020B0503030403020204" pitchFamily="34" charset="0"/>
              <a:ea typeface="Source Sans Pro" panose="020B050303040302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200" b="1">
                <a:latin typeface="Source Sans Pro" panose="020B0503030403020204" pitchFamily="34" charset="0"/>
                <a:ea typeface="Source Sans Pro" panose="020B0503030403020204" pitchFamily="34" charset="0"/>
                <a:cs typeface="Times New Roman" panose="02020603050405020304" pitchFamily="18" charset="0"/>
              </a:rPr>
              <a:t>Future year cost </a:t>
            </a:r>
            <a:r>
              <a:rPr lang="en-GB" sz="1100">
                <a:latin typeface="Source Sans Pro" panose="020B0503030403020204" pitchFamily="34" charset="0"/>
                <a:ea typeface="Source Sans Pro" panose="020B0503030403020204" pitchFamily="34" charset="0"/>
                <a:cs typeface="Times New Roman" panose="02020603050405020304" pitchFamily="18" charset="0"/>
              </a:rPr>
              <a:t>– only available for </a:t>
            </a:r>
            <a:r>
              <a:rPr lang="en-GB" sz="1100">
                <a:solidFill>
                  <a:srgbClr val="FF0000"/>
                </a:solidFill>
                <a:latin typeface="Source Sans Pro" panose="020B0503030403020204" pitchFamily="34" charset="0"/>
                <a:ea typeface="Source Sans Pro" panose="020B0503030403020204" pitchFamily="34" charset="0"/>
                <a:cs typeface="Times New Roman" panose="02020603050405020304" pitchFamily="18" charset="0"/>
              </a:rPr>
              <a:t>non-recurrent bids </a:t>
            </a:r>
            <a:r>
              <a:rPr lang="en-GB" sz="1100">
                <a:solidFill>
                  <a:srgbClr val="17365E"/>
                </a:solidFill>
                <a:latin typeface="Source Sans Pro" panose="020B0503030403020204" pitchFamily="34" charset="0"/>
                <a:ea typeface="Source Sans Pro" panose="020B0503030403020204" pitchFamily="34" charset="0"/>
                <a:cs typeface="Times New Roman" panose="02020603050405020304" pitchFamily="18" charset="0"/>
              </a:rPr>
              <a:t>this allows for multi-year bids to be placed and funding approved</a:t>
            </a:r>
          </a:p>
          <a:p>
            <a:pPr marL="0" lvl="0" indent="0">
              <a:lnSpc>
                <a:spcPct val="107000"/>
              </a:lnSpc>
              <a:spcAft>
                <a:spcPts val="800"/>
              </a:spcAft>
              <a:buNone/>
            </a:pPr>
            <a:r>
              <a:rPr lang="en-GB" sz="1100">
                <a:solidFill>
                  <a:srgbClr val="17365E"/>
                </a:solidFill>
                <a:effectLst/>
                <a:latin typeface="Source Sans Pro" panose="020B0503030403020204" pitchFamily="34" charset="0"/>
                <a:ea typeface="Source Sans Pro" panose="020B0503030403020204" pitchFamily="34" charset="0"/>
                <a:cs typeface="Times New Roman" panose="02020603050405020304" pitchFamily="18" charset="0"/>
              </a:rPr>
              <a:t>	</a:t>
            </a:r>
            <a:r>
              <a:rPr lang="en-GB" sz="1050">
                <a:solidFill>
                  <a:srgbClr val="17365E"/>
                </a:solidFill>
                <a:effectLst/>
                <a:latin typeface="Source Sans Pro" panose="020B0503030403020204" pitchFamily="34" charset="0"/>
                <a:ea typeface="Source Sans Pro" panose="020B0503030403020204" pitchFamily="34" charset="0"/>
                <a:cs typeface="Times New Roman" panose="02020603050405020304" pitchFamily="18" charset="0"/>
              </a:rPr>
              <a:t>e.g. accommodation block refurb current year £250k, future year 1 £60k </a:t>
            </a:r>
          </a:p>
          <a:p>
            <a:r>
              <a:rPr lang="en-GB" sz="1200" b="1">
                <a:effectLst/>
                <a:latin typeface="Source Sans Pro" panose="020B0503030403020204" pitchFamily="34" charset="0"/>
                <a:ea typeface="Source Sans Pro" panose="020B0503030403020204" pitchFamily="34" charset="0"/>
                <a:cs typeface="Times New Roman" panose="02020603050405020304" pitchFamily="18" charset="0"/>
              </a:rPr>
              <a:t>Breakdown of costing 250 characters </a:t>
            </a:r>
            <a:r>
              <a:rPr lang="en-GB" sz="1200">
                <a:effectLst/>
                <a:latin typeface="Source Sans Pro" panose="020B0503030403020204" pitchFamily="34" charset="0"/>
                <a:ea typeface="Source Sans Pro" panose="020B0503030403020204" pitchFamily="34" charset="0"/>
                <a:cs typeface="Times New Roman" panose="02020603050405020304" pitchFamily="18" charset="0"/>
              </a:rPr>
              <a:t>– this should detail the spend </a:t>
            </a:r>
            <a:r>
              <a:rPr lang="en-GB" sz="1200" err="1">
                <a:effectLst/>
                <a:latin typeface="Source Sans Pro" panose="020B0503030403020204" pitchFamily="34" charset="0"/>
                <a:ea typeface="Source Sans Pro" panose="020B0503030403020204" pitchFamily="34" charset="0"/>
                <a:cs typeface="Times New Roman" panose="02020603050405020304" pitchFamily="18" charset="0"/>
              </a:rPr>
              <a:t>eg</a:t>
            </a:r>
            <a:r>
              <a:rPr lang="en-GB" sz="1200">
                <a:latin typeface="Source Sans Pro" panose="020B0503030403020204" pitchFamily="34" charset="0"/>
                <a:ea typeface="Source Sans Pro" panose="020B0503030403020204" pitchFamily="34" charset="0"/>
                <a:cs typeface="Times New Roman" panose="02020603050405020304" pitchFamily="18" charset="0"/>
              </a:rPr>
              <a:t> 10 laptops at £1000 </a:t>
            </a:r>
            <a:r>
              <a:rPr lang="en-GB" sz="1200" err="1">
                <a:latin typeface="Source Sans Pro" panose="020B0503030403020204" pitchFamily="34" charset="0"/>
                <a:ea typeface="Source Sans Pro" panose="020B0503030403020204" pitchFamily="34" charset="0"/>
                <a:cs typeface="Times New Roman" panose="02020603050405020304" pitchFamily="18" charset="0"/>
              </a:rPr>
              <a:t>ea</a:t>
            </a:r>
            <a:r>
              <a:rPr lang="en-GB" sz="1200">
                <a:latin typeface="Source Sans Pro" panose="020B0503030403020204" pitchFamily="34" charset="0"/>
                <a:ea typeface="Source Sans Pro" panose="020B0503030403020204" pitchFamily="34" charset="0"/>
                <a:cs typeface="Times New Roman" panose="02020603050405020304" pitchFamily="18" charset="0"/>
              </a:rPr>
              <a:t>, 5 smart screens £10k </a:t>
            </a:r>
            <a:r>
              <a:rPr lang="en-GB" sz="1200" err="1">
                <a:latin typeface="Source Sans Pro" panose="020B0503030403020204" pitchFamily="34" charset="0"/>
                <a:ea typeface="Source Sans Pro" panose="020B0503030403020204" pitchFamily="34" charset="0"/>
                <a:cs typeface="Times New Roman" panose="02020603050405020304" pitchFamily="18" charset="0"/>
              </a:rPr>
              <a:t>ea</a:t>
            </a:r>
            <a:r>
              <a:rPr lang="en-GB" sz="1200">
                <a:latin typeface="Source Sans Pro" panose="020B0503030403020204" pitchFamily="34" charset="0"/>
                <a:ea typeface="Source Sans Pro" panose="020B0503030403020204" pitchFamily="34" charset="0"/>
                <a:cs typeface="Times New Roman" panose="02020603050405020304" pitchFamily="18" charset="0"/>
              </a:rPr>
              <a:t>, </a:t>
            </a:r>
            <a:endParaRPr lang="en-GB" sz="1200">
              <a:effectLst/>
              <a:latin typeface="Source Sans Pro" panose="020B0503030403020204" pitchFamily="34" charset="0"/>
              <a:ea typeface="Source Sans Pro" panose="020B0503030403020204" pitchFamily="34" charset="0"/>
              <a:cs typeface="Times New Roman" panose="02020603050405020304" pitchFamily="18" charset="0"/>
            </a:endParaRPr>
          </a:p>
          <a:p>
            <a:endParaRPr lang="en-GB"/>
          </a:p>
        </p:txBody>
      </p:sp>
      <p:sp>
        <p:nvSpPr>
          <p:cNvPr id="3" name="Text Placeholder 2">
            <a:extLst>
              <a:ext uri="{FF2B5EF4-FFF2-40B4-BE49-F238E27FC236}">
                <a16:creationId xmlns:a16="http://schemas.microsoft.com/office/drawing/2014/main" id="{440ACD1B-3DBD-9A0B-87D6-E85BF414C1AB}"/>
              </a:ext>
            </a:extLst>
          </p:cNvPr>
          <p:cNvSpPr>
            <a:spLocks noGrp="1"/>
          </p:cNvSpPr>
          <p:nvPr>
            <p:ph type="title" idx="4294967295"/>
          </p:nvPr>
        </p:nvSpPr>
        <p:spPr>
          <a:xfrm>
            <a:off x="765175" y="708025"/>
            <a:ext cx="7685088" cy="5191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GB" sz="3600" b="0" i="0" u="none" strike="noStrike" kern="1200" cap="none" spc="0" normalizeH="0" baseline="0" noProof="0" dirty="0">
                <a:ln>
                  <a:noFill/>
                </a:ln>
                <a:solidFill>
                  <a:srgbClr val="17375E"/>
                </a:solidFill>
                <a:effectLst/>
                <a:uLnTx/>
                <a:uFillTx/>
                <a:latin typeface="Source Sans Pro"/>
                <a:ea typeface="+mn-ea"/>
                <a:cs typeface="Source Sans Pro"/>
              </a:rPr>
              <a:t>Information for Bids</a:t>
            </a:r>
          </a:p>
        </p:txBody>
      </p:sp>
      <p:pic>
        <p:nvPicPr>
          <p:cNvPr id="4" name="Graphic 3" descr="Home with solid fill">
            <a:hlinkClick r:id="rId2" action="ppaction://hlinksldjump"/>
            <a:extLst>
              <a:ext uri="{FF2B5EF4-FFF2-40B4-BE49-F238E27FC236}">
                <a16:creationId xmlns:a16="http://schemas.microsoft.com/office/drawing/2014/main" id="{F90D778B-7E95-16F3-77A6-6FE8E4F804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84799" y="4524434"/>
            <a:ext cx="352259" cy="352259"/>
          </a:xfrm>
          <a:prstGeom prst="rect">
            <a:avLst/>
          </a:prstGeom>
        </p:spPr>
      </p:pic>
      <p:sp>
        <p:nvSpPr>
          <p:cNvPr id="5" name="TextBox 4">
            <a:extLst>
              <a:ext uri="{FF2B5EF4-FFF2-40B4-BE49-F238E27FC236}">
                <a16:creationId xmlns:a16="http://schemas.microsoft.com/office/drawing/2014/main" id="{5C291B83-F172-BA2C-B171-CE6A22646FD3}"/>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2"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5986403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B26052-326D-B1C0-4BD2-E394357720BC}"/>
              </a:ext>
            </a:extLst>
          </p:cNvPr>
          <p:cNvSpPr>
            <a:spLocks noGrp="1"/>
          </p:cNvSpPr>
          <p:nvPr>
            <p:ph type="title" idx="4294967295"/>
          </p:nvPr>
        </p:nvSpPr>
        <p:spPr>
          <a:xfrm>
            <a:off x="431800" y="1336675"/>
            <a:ext cx="8280400" cy="12350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GB" sz="7200" b="1" i="0" u="none" strike="noStrike" kern="1200" cap="none" spc="0" normalizeH="0" baseline="0" noProof="0" dirty="0">
                <a:ln>
                  <a:noFill/>
                </a:ln>
                <a:solidFill>
                  <a:schemeClr val="tx2">
                    <a:lumMod val="75000"/>
                  </a:schemeClr>
                </a:solidFill>
                <a:effectLst/>
                <a:uLnTx/>
                <a:uFillTx/>
                <a:latin typeface="Source Sans Pro"/>
                <a:ea typeface="+mn-ea"/>
                <a:cs typeface="Source Sans Pro"/>
              </a:rPr>
              <a:t>Edit Bid</a:t>
            </a:r>
          </a:p>
        </p:txBody>
      </p:sp>
      <p:sp>
        <p:nvSpPr>
          <p:cNvPr id="3" name="TextBox 2">
            <a:extLst>
              <a:ext uri="{FF2B5EF4-FFF2-40B4-BE49-F238E27FC236}">
                <a16:creationId xmlns:a16="http://schemas.microsoft.com/office/drawing/2014/main" id="{5CCAD825-F128-58D3-73FE-A538FF98F4D7}"/>
              </a:ext>
            </a:extLst>
          </p:cNvPr>
          <p:cNvSpPr txBox="1"/>
          <p:nvPr/>
        </p:nvSpPr>
        <p:spPr>
          <a:xfrm>
            <a:off x="3132814" y="2571750"/>
            <a:ext cx="3648602" cy="1200329"/>
          </a:xfrm>
          <a:prstGeom prst="rect">
            <a:avLst/>
          </a:prstGeom>
          <a:noFill/>
        </p:spPr>
        <p:txBody>
          <a:bodyPr wrap="square">
            <a:spAutoFit/>
          </a:bodyPr>
          <a:lstStyle/>
          <a:p>
            <a:r>
              <a:rPr lang="en-GB" sz="2400" b="1">
                <a:effectLst/>
                <a:latin typeface="Source Sans Pro" panose="020B0503030403020204" pitchFamily="34" charset="0"/>
                <a:ea typeface="MS Mincho" panose="02020609040205080304" pitchFamily="49" charset="-128"/>
                <a:cs typeface="Times New Roman" panose="02020603050405020304" pitchFamily="18" charset="0"/>
              </a:rPr>
              <a:t>Applicable roles:</a:t>
            </a:r>
          </a:p>
          <a:p>
            <a:pPr marL="285750" indent="-285750">
              <a:buFontTx/>
              <a:buChar char="-"/>
            </a:pPr>
            <a:r>
              <a:rPr lang="en-GB" sz="2400">
                <a:latin typeface="Source Sans Pro" panose="020B0503030403020204" pitchFamily="34" charset="0"/>
                <a:ea typeface="MS Mincho" panose="02020609040205080304" pitchFamily="49" charset="-128"/>
                <a:cs typeface="Times New Roman" panose="02020603050405020304" pitchFamily="18" charset="0"/>
              </a:rPr>
              <a:t>Health Board user</a:t>
            </a:r>
          </a:p>
          <a:p>
            <a:pPr marL="285750" indent="-285750">
              <a:buFontTx/>
              <a:buChar char="-"/>
            </a:pPr>
            <a:r>
              <a:rPr lang="en-GB" sz="2400">
                <a:effectLst/>
                <a:latin typeface="Source Sans Pro" panose="020B0503030403020204" pitchFamily="34" charset="0"/>
                <a:ea typeface="MS Mincho" panose="02020609040205080304" pitchFamily="49" charset="-128"/>
                <a:cs typeface="Times New Roman" panose="02020603050405020304" pitchFamily="18" charset="0"/>
              </a:rPr>
              <a:t>Regional Co-ordinator</a:t>
            </a:r>
          </a:p>
        </p:txBody>
      </p:sp>
      <p:pic>
        <p:nvPicPr>
          <p:cNvPr id="4" name="Graphic 3" descr="Home with solid fill">
            <a:hlinkClick r:id="rId2" action="ppaction://hlinksldjump"/>
            <a:extLst>
              <a:ext uri="{FF2B5EF4-FFF2-40B4-BE49-F238E27FC236}">
                <a16:creationId xmlns:a16="http://schemas.microsoft.com/office/drawing/2014/main" id="{C1CAD46C-AA39-D1F2-B830-DFA0FDF370D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84799" y="4524434"/>
            <a:ext cx="352259" cy="352259"/>
          </a:xfrm>
          <a:prstGeom prst="rect">
            <a:avLst/>
          </a:prstGeom>
        </p:spPr>
      </p:pic>
      <p:sp>
        <p:nvSpPr>
          <p:cNvPr id="5" name="TextBox 4">
            <a:extLst>
              <a:ext uri="{FF2B5EF4-FFF2-40B4-BE49-F238E27FC236}">
                <a16:creationId xmlns:a16="http://schemas.microsoft.com/office/drawing/2014/main" id="{5DE83669-7CF8-929F-F2E3-CE364AC40F6F}"/>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2"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889387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730250" y="325438"/>
            <a:ext cx="7683500" cy="5191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2000" b="1" i="0" u="none" strike="noStrike" kern="1200" cap="none" spc="0" normalizeH="0" baseline="0" noProof="0" dirty="0">
                <a:ln>
                  <a:noFill/>
                </a:ln>
                <a:solidFill>
                  <a:srgbClr val="17375E"/>
                </a:solidFill>
                <a:effectLst/>
                <a:uLnTx/>
                <a:uFillTx/>
                <a:latin typeface="Source Sans Pro"/>
                <a:ea typeface="+mn-ea"/>
                <a:cs typeface="Source Sans Pro"/>
              </a:rPr>
              <a:t>Edit Bid</a:t>
            </a:r>
          </a:p>
        </p:txBody>
      </p:sp>
      <p:sp>
        <p:nvSpPr>
          <p:cNvPr id="10" name="TextBox 9">
            <a:extLst>
              <a:ext uri="{FF2B5EF4-FFF2-40B4-BE49-F238E27FC236}">
                <a16:creationId xmlns:a16="http://schemas.microsoft.com/office/drawing/2014/main" id="{C899767E-5709-7950-DBF9-49437C597AA4}"/>
              </a:ext>
            </a:extLst>
          </p:cNvPr>
          <p:cNvSpPr txBox="1"/>
          <p:nvPr/>
        </p:nvSpPr>
        <p:spPr>
          <a:xfrm>
            <a:off x="228313" y="866321"/>
            <a:ext cx="8776350" cy="830997"/>
          </a:xfrm>
          <a:prstGeom prst="rect">
            <a:avLst/>
          </a:prstGeom>
          <a:noFill/>
        </p:spPr>
        <p:txBody>
          <a:bodyPr wrap="square">
            <a:spAutoFit/>
          </a:bodyPr>
          <a:lstStyle/>
          <a:p>
            <a:r>
              <a:rPr lang="en-GB" sz="2400"/>
              <a:t>Bids with a status of Draft can be edited by selecting Edit from the Actions dropdown in the bid summary table.</a:t>
            </a:r>
          </a:p>
        </p:txBody>
      </p:sp>
      <p:pic>
        <p:nvPicPr>
          <p:cNvPr id="4" name="Picture 3" descr="Action button">
            <a:extLst>
              <a:ext uri="{FF2B5EF4-FFF2-40B4-BE49-F238E27FC236}">
                <a16:creationId xmlns:a16="http://schemas.microsoft.com/office/drawing/2014/main" id="{3C72CFDD-262B-D4BA-990F-6B77E864306C}"/>
              </a:ext>
            </a:extLst>
          </p:cNvPr>
          <p:cNvPicPr>
            <a:picLocks noChangeAspect="1"/>
          </p:cNvPicPr>
          <p:nvPr/>
        </p:nvPicPr>
        <p:blipFill>
          <a:blip r:embed="rId2"/>
          <a:stretch>
            <a:fillRect/>
          </a:stretch>
        </p:blipFill>
        <p:spPr>
          <a:xfrm>
            <a:off x="949138" y="2251473"/>
            <a:ext cx="7245722" cy="2121009"/>
          </a:xfrm>
          <a:prstGeom prst="rect">
            <a:avLst/>
          </a:prstGeom>
        </p:spPr>
      </p:pic>
      <p:sp>
        <p:nvSpPr>
          <p:cNvPr id="5" name="Rectangle 4">
            <a:extLst>
              <a:ext uri="{FF2B5EF4-FFF2-40B4-BE49-F238E27FC236}">
                <a16:creationId xmlns:a16="http://schemas.microsoft.com/office/drawing/2014/main" id="{5B80E08A-6B2A-B6BC-F38A-C743697B2AEB}"/>
              </a:ext>
              <a:ext uri="{C183D7F6-B498-43B3-948B-1728B52AA6E4}">
                <adec:decorative xmlns:adec="http://schemas.microsoft.com/office/drawing/2017/decorative" val="1"/>
              </a:ext>
            </a:extLst>
          </p:cNvPr>
          <p:cNvSpPr/>
          <p:nvPr/>
        </p:nvSpPr>
        <p:spPr>
          <a:xfrm>
            <a:off x="6714309" y="3425191"/>
            <a:ext cx="1088570" cy="851987"/>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2" name="Graphic 1" descr="Home with solid fill">
            <a:hlinkClick r:id="rId3" action="ppaction://hlinksldjump"/>
            <a:extLst>
              <a:ext uri="{FF2B5EF4-FFF2-40B4-BE49-F238E27FC236}">
                <a16:creationId xmlns:a16="http://schemas.microsoft.com/office/drawing/2014/main" id="{48392DF8-551B-2F81-B51B-D3E2939CC03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84799" y="4524434"/>
            <a:ext cx="352259" cy="352259"/>
          </a:xfrm>
          <a:prstGeom prst="rect">
            <a:avLst/>
          </a:prstGeom>
        </p:spPr>
      </p:pic>
      <p:sp>
        <p:nvSpPr>
          <p:cNvPr id="6" name="TextBox 5">
            <a:extLst>
              <a:ext uri="{FF2B5EF4-FFF2-40B4-BE49-F238E27FC236}">
                <a16:creationId xmlns:a16="http://schemas.microsoft.com/office/drawing/2014/main" id="{B9D77C5E-4D07-A614-7268-37DE7DA8D5F1}"/>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3"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4692195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730250" y="325438"/>
            <a:ext cx="7683500" cy="5191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2000" b="1" i="0" u="none" strike="noStrike" kern="1200" cap="none" spc="0" normalizeH="0" baseline="0" noProof="0" dirty="0">
                <a:ln>
                  <a:noFill/>
                </a:ln>
                <a:solidFill>
                  <a:srgbClr val="17375E"/>
                </a:solidFill>
                <a:effectLst/>
                <a:uLnTx/>
                <a:uFillTx/>
                <a:latin typeface="Source Sans Pro"/>
                <a:ea typeface="+mn-ea"/>
                <a:cs typeface="Source Sans Pro"/>
              </a:rPr>
              <a:t>Edit Bid</a:t>
            </a:r>
          </a:p>
        </p:txBody>
      </p:sp>
      <p:sp>
        <p:nvSpPr>
          <p:cNvPr id="10" name="TextBox 9">
            <a:extLst>
              <a:ext uri="{FF2B5EF4-FFF2-40B4-BE49-F238E27FC236}">
                <a16:creationId xmlns:a16="http://schemas.microsoft.com/office/drawing/2014/main" id="{C899767E-5709-7950-DBF9-49437C597AA4}"/>
              </a:ext>
            </a:extLst>
          </p:cNvPr>
          <p:cNvSpPr txBox="1"/>
          <p:nvPr/>
        </p:nvSpPr>
        <p:spPr>
          <a:xfrm>
            <a:off x="3082834" y="928926"/>
            <a:ext cx="2272937" cy="3970318"/>
          </a:xfrm>
          <a:prstGeom prst="rect">
            <a:avLst/>
          </a:prstGeom>
          <a:noFill/>
        </p:spPr>
        <p:txBody>
          <a:bodyPr wrap="square">
            <a:spAutoFit/>
          </a:bodyPr>
          <a:lstStyle/>
          <a:p>
            <a:r>
              <a:rPr lang="en-GB"/>
              <a:t>The user will then be able to update or add details as required, going through the same process as creating a bid i.e. Project details page, costing page, then summary.</a:t>
            </a:r>
          </a:p>
          <a:p>
            <a:endParaRPr lang="en-GB"/>
          </a:p>
          <a:p>
            <a:r>
              <a:rPr lang="en-GB"/>
              <a:t>From the summary page, they can submit the bid or save it as a draft again.</a:t>
            </a:r>
          </a:p>
        </p:txBody>
      </p:sp>
      <p:pic>
        <p:nvPicPr>
          <p:cNvPr id="6" name="Picture 5" descr="Form">
            <a:extLst>
              <a:ext uri="{FF2B5EF4-FFF2-40B4-BE49-F238E27FC236}">
                <a16:creationId xmlns:a16="http://schemas.microsoft.com/office/drawing/2014/main" id="{8CEF7513-DA11-EBF7-3979-39880542D311}"/>
              </a:ext>
            </a:extLst>
          </p:cNvPr>
          <p:cNvPicPr>
            <a:picLocks noChangeAspect="1"/>
          </p:cNvPicPr>
          <p:nvPr/>
        </p:nvPicPr>
        <p:blipFill>
          <a:blip r:embed="rId2"/>
          <a:stretch>
            <a:fillRect/>
          </a:stretch>
        </p:blipFill>
        <p:spPr>
          <a:xfrm>
            <a:off x="485639" y="636283"/>
            <a:ext cx="2471014" cy="4254668"/>
          </a:xfrm>
          <a:prstGeom prst="rect">
            <a:avLst/>
          </a:prstGeom>
        </p:spPr>
      </p:pic>
      <p:pic>
        <p:nvPicPr>
          <p:cNvPr id="8" name="Picture 7" descr="Form summary">
            <a:extLst>
              <a:ext uri="{FF2B5EF4-FFF2-40B4-BE49-F238E27FC236}">
                <a16:creationId xmlns:a16="http://schemas.microsoft.com/office/drawing/2014/main" id="{C6BC2D20-E3BE-A7FF-8CCE-B26C51D56D03}"/>
              </a:ext>
            </a:extLst>
          </p:cNvPr>
          <p:cNvPicPr>
            <a:picLocks noChangeAspect="1"/>
          </p:cNvPicPr>
          <p:nvPr/>
        </p:nvPicPr>
        <p:blipFill>
          <a:blip r:embed="rId3"/>
          <a:stretch>
            <a:fillRect/>
          </a:stretch>
        </p:blipFill>
        <p:spPr>
          <a:xfrm>
            <a:off x="5531512" y="992777"/>
            <a:ext cx="3138606" cy="3868265"/>
          </a:xfrm>
          <a:prstGeom prst="rect">
            <a:avLst/>
          </a:prstGeom>
        </p:spPr>
      </p:pic>
      <p:pic>
        <p:nvPicPr>
          <p:cNvPr id="2" name="Graphic 1" descr="Home with solid fill">
            <a:hlinkClick r:id="rId4" action="ppaction://hlinksldjump"/>
            <a:extLst>
              <a:ext uri="{FF2B5EF4-FFF2-40B4-BE49-F238E27FC236}">
                <a16:creationId xmlns:a16="http://schemas.microsoft.com/office/drawing/2014/main" id="{A679E489-F1AC-3CB4-6339-339364365A3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84799" y="4524434"/>
            <a:ext cx="352259" cy="352259"/>
          </a:xfrm>
          <a:prstGeom prst="rect">
            <a:avLst/>
          </a:prstGeom>
        </p:spPr>
      </p:pic>
      <p:sp>
        <p:nvSpPr>
          <p:cNvPr id="4" name="TextBox 3">
            <a:extLst>
              <a:ext uri="{FF2B5EF4-FFF2-40B4-BE49-F238E27FC236}">
                <a16:creationId xmlns:a16="http://schemas.microsoft.com/office/drawing/2014/main" id="{6C4D0C4F-9D10-80FB-CE69-B79C621953E8}"/>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4"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4009737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B26052-326D-B1C0-4BD2-E394357720BC}"/>
              </a:ext>
            </a:extLst>
          </p:cNvPr>
          <p:cNvSpPr>
            <a:spLocks noGrp="1"/>
          </p:cNvSpPr>
          <p:nvPr>
            <p:ph type="title" idx="4294967295"/>
          </p:nvPr>
        </p:nvSpPr>
        <p:spPr>
          <a:xfrm>
            <a:off x="431800" y="1336675"/>
            <a:ext cx="8280400" cy="12350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GB" sz="7200" b="1" i="0" u="none" strike="noStrike" kern="1200" cap="none" spc="0" normalizeH="0" baseline="0" noProof="0" dirty="0">
                <a:ln>
                  <a:noFill/>
                </a:ln>
                <a:solidFill>
                  <a:schemeClr val="tx2">
                    <a:lumMod val="75000"/>
                  </a:schemeClr>
                </a:solidFill>
                <a:effectLst/>
                <a:uLnTx/>
                <a:uFillTx/>
                <a:latin typeface="Source Sans Pro"/>
                <a:ea typeface="+mn-ea"/>
                <a:cs typeface="Source Sans Pro"/>
              </a:rPr>
              <a:t>Withdraw Bid</a:t>
            </a:r>
          </a:p>
        </p:txBody>
      </p:sp>
      <p:sp>
        <p:nvSpPr>
          <p:cNvPr id="3" name="TextBox 2">
            <a:extLst>
              <a:ext uri="{FF2B5EF4-FFF2-40B4-BE49-F238E27FC236}">
                <a16:creationId xmlns:a16="http://schemas.microsoft.com/office/drawing/2014/main" id="{5CCAD825-F128-58D3-73FE-A538FF98F4D7}"/>
              </a:ext>
            </a:extLst>
          </p:cNvPr>
          <p:cNvSpPr txBox="1"/>
          <p:nvPr/>
        </p:nvSpPr>
        <p:spPr>
          <a:xfrm>
            <a:off x="1916206" y="2571750"/>
            <a:ext cx="5365376" cy="1200329"/>
          </a:xfrm>
          <a:prstGeom prst="rect">
            <a:avLst/>
          </a:prstGeom>
          <a:noFill/>
        </p:spPr>
        <p:txBody>
          <a:bodyPr wrap="square">
            <a:spAutoFit/>
          </a:bodyPr>
          <a:lstStyle/>
          <a:p>
            <a:r>
              <a:rPr lang="en-GB" sz="2400" b="1">
                <a:effectLst/>
                <a:latin typeface="Source Sans Pro" panose="020B0503030403020204" pitchFamily="34" charset="0"/>
                <a:ea typeface="MS Mincho" panose="02020609040205080304" pitchFamily="49" charset="-128"/>
                <a:cs typeface="Times New Roman" panose="02020603050405020304" pitchFamily="18" charset="0"/>
              </a:rPr>
              <a:t>Applicable roles:</a:t>
            </a:r>
          </a:p>
          <a:p>
            <a:pPr marL="285750" indent="-285750">
              <a:buFontTx/>
              <a:buChar char="-"/>
            </a:pPr>
            <a:r>
              <a:rPr lang="en-GB" sz="2400">
                <a:latin typeface="Source Sans Pro" panose="020B0503030403020204" pitchFamily="34" charset="0"/>
                <a:ea typeface="MS Mincho" panose="02020609040205080304" pitchFamily="49" charset="-128"/>
                <a:cs typeface="Times New Roman" panose="02020603050405020304" pitchFamily="18" charset="0"/>
              </a:rPr>
              <a:t>Health Board user – </a:t>
            </a:r>
            <a:r>
              <a:rPr lang="en-GB" sz="1200">
                <a:latin typeface="Source Sans Pro" panose="020B0503030403020204" pitchFamily="34" charset="0"/>
                <a:ea typeface="MS Mincho" panose="02020609040205080304" pitchFamily="49" charset="-128"/>
                <a:cs typeface="Times New Roman" panose="02020603050405020304" pitchFamily="18" charset="0"/>
              </a:rPr>
              <a:t>submitted status only</a:t>
            </a:r>
          </a:p>
          <a:p>
            <a:pPr marL="285750" indent="-285750">
              <a:buFontTx/>
              <a:buChar char="-"/>
            </a:pPr>
            <a:r>
              <a:rPr lang="en-GB" sz="2400">
                <a:effectLst/>
                <a:latin typeface="Source Sans Pro" panose="020B0503030403020204" pitchFamily="34" charset="0"/>
                <a:ea typeface="MS Mincho" panose="02020609040205080304" pitchFamily="49" charset="-128"/>
                <a:cs typeface="Times New Roman" panose="02020603050405020304" pitchFamily="18" charset="0"/>
              </a:rPr>
              <a:t>Regional Co-ordinator</a:t>
            </a:r>
          </a:p>
        </p:txBody>
      </p:sp>
      <p:pic>
        <p:nvPicPr>
          <p:cNvPr id="4" name="Graphic 3" descr="Home with solid fill">
            <a:hlinkClick r:id="rId2" action="ppaction://hlinksldjump"/>
            <a:extLst>
              <a:ext uri="{FF2B5EF4-FFF2-40B4-BE49-F238E27FC236}">
                <a16:creationId xmlns:a16="http://schemas.microsoft.com/office/drawing/2014/main" id="{843394C9-EC91-7868-DC53-D886BAAA317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84799" y="4524434"/>
            <a:ext cx="352259" cy="352259"/>
          </a:xfrm>
          <a:prstGeom prst="rect">
            <a:avLst/>
          </a:prstGeom>
        </p:spPr>
      </p:pic>
      <p:sp>
        <p:nvSpPr>
          <p:cNvPr id="5" name="TextBox 4">
            <a:extLst>
              <a:ext uri="{FF2B5EF4-FFF2-40B4-BE49-F238E27FC236}">
                <a16:creationId xmlns:a16="http://schemas.microsoft.com/office/drawing/2014/main" id="{E806A2F5-4873-8ACD-16C4-4498D2B64295}"/>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2"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9744915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765175" y="449263"/>
            <a:ext cx="7685088" cy="5191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3600" b="1" i="0" u="none" strike="noStrike" kern="1200" cap="none" spc="0" normalizeH="0" baseline="0" noProof="0" dirty="0">
                <a:ln>
                  <a:noFill/>
                </a:ln>
                <a:solidFill>
                  <a:srgbClr val="17375E"/>
                </a:solidFill>
                <a:effectLst/>
                <a:uLnTx/>
                <a:uFillTx/>
                <a:latin typeface="Source Sans Pro"/>
                <a:ea typeface="+mn-ea"/>
                <a:cs typeface="Source Sans Pro"/>
              </a:rPr>
              <a:t>Withdraw Bid</a:t>
            </a:r>
          </a:p>
        </p:txBody>
      </p:sp>
      <p:sp>
        <p:nvSpPr>
          <p:cNvPr id="5" name="TextBox 4">
            <a:extLst>
              <a:ext uri="{FF2B5EF4-FFF2-40B4-BE49-F238E27FC236}">
                <a16:creationId xmlns:a16="http://schemas.microsoft.com/office/drawing/2014/main" id="{7E468E07-6D09-A7A5-4AF7-901D2A4B44FE}"/>
              </a:ext>
            </a:extLst>
          </p:cNvPr>
          <p:cNvSpPr txBox="1"/>
          <p:nvPr/>
        </p:nvSpPr>
        <p:spPr>
          <a:xfrm>
            <a:off x="139147" y="911880"/>
            <a:ext cx="8865705" cy="646331"/>
          </a:xfrm>
          <a:prstGeom prst="rect">
            <a:avLst/>
          </a:prstGeom>
          <a:noFill/>
        </p:spPr>
        <p:txBody>
          <a:bodyPr wrap="square">
            <a:spAutoFit/>
          </a:bodyPr>
          <a:lstStyle/>
          <a:p>
            <a:r>
              <a:rPr lang="en-GB">
                <a:solidFill>
                  <a:srgbClr val="000000"/>
                </a:solidFill>
                <a:latin typeface="Source Sans Pro" panose="020B0503030403020204" pitchFamily="34" charset="0"/>
                <a:ea typeface="MS Mincho" panose="02020609040205080304" pitchFamily="49" charset="-128"/>
                <a:cs typeface="Times New Roman" panose="02020603050405020304" pitchFamily="18" charset="0"/>
              </a:rPr>
              <a:t>Bids with a status of Draft can be withdrawn via the Edit option of the Actions dropdown in the bid summary table:</a:t>
            </a:r>
            <a:endParaRPr lang="en-GB" sz="1800">
              <a:effectLst/>
              <a:latin typeface="Source Sans Pro" panose="020B0503030403020204" pitchFamily="34" charset="0"/>
              <a:ea typeface="MS Mincho" panose="02020609040205080304" pitchFamily="49" charset="-128"/>
              <a:cs typeface="Times New Roman" panose="02020603050405020304" pitchFamily="18" charset="0"/>
            </a:endParaRPr>
          </a:p>
        </p:txBody>
      </p:sp>
      <p:pic>
        <p:nvPicPr>
          <p:cNvPr id="2" name="Picture 1" descr="Action button">
            <a:extLst>
              <a:ext uri="{FF2B5EF4-FFF2-40B4-BE49-F238E27FC236}">
                <a16:creationId xmlns:a16="http://schemas.microsoft.com/office/drawing/2014/main" id="{4384483F-339D-468D-E83D-A3155E816698}"/>
              </a:ext>
            </a:extLst>
          </p:cNvPr>
          <p:cNvPicPr>
            <a:picLocks noChangeAspect="1"/>
          </p:cNvPicPr>
          <p:nvPr/>
        </p:nvPicPr>
        <p:blipFill>
          <a:blip r:embed="rId2"/>
          <a:stretch>
            <a:fillRect/>
          </a:stretch>
        </p:blipFill>
        <p:spPr>
          <a:xfrm>
            <a:off x="949138" y="2251473"/>
            <a:ext cx="7245722" cy="2121009"/>
          </a:xfrm>
          <a:prstGeom prst="rect">
            <a:avLst/>
          </a:prstGeom>
        </p:spPr>
      </p:pic>
      <p:sp>
        <p:nvSpPr>
          <p:cNvPr id="4" name="Rectangle 3">
            <a:extLst>
              <a:ext uri="{FF2B5EF4-FFF2-40B4-BE49-F238E27FC236}">
                <a16:creationId xmlns:a16="http://schemas.microsoft.com/office/drawing/2014/main" id="{8BE0C701-89A7-D9AC-6EDC-D21A90A8946E}"/>
              </a:ext>
              <a:ext uri="{C183D7F6-B498-43B3-948B-1728B52AA6E4}">
                <adec:decorative xmlns:adec="http://schemas.microsoft.com/office/drawing/2017/decorative" val="1"/>
              </a:ext>
            </a:extLst>
          </p:cNvPr>
          <p:cNvSpPr/>
          <p:nvPr/>
        </p:nvSpPr>
        <p:spPr>
          <a:xfrm>
            <a:off x="6714309" y="3425191"/>
            <a:ext cx="1088570" cy="851987"/>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6" name="Graphic 5" descr="Home with solid fill">
            <a:hlinkClick r:id="rId3" action="ppaction://hlinksldjump"/>
            <a:extLst>
              <a:ext uri="{FF2B5EF4-FFF2-40B4-BE49-F238E27FC236}">
                <a16:creationId xmlns:a16="http://schemas.microsoft.com/office/drawing/2014/main" id="{59395BE7-1098-4E13-4AF3-E012BD99941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84799" y="4524434"/>
            <a:ext cx="352259" cy="352259"/>
          </a:xfrm>
          <a:prstGeom prst="rect">
            <a:avLst/>
          </a:prstGeom>
        </p:spPr>
      </p:pic>
      <p:sp>
        <p:nvSpPr>
          <p:cNvPr id="7" name="TextBox 6">
            <a:extLst>
              <a:ext uri="{FF2B5EF4-FFF2-40B4-BE49-F238E27FC236}">
                <a16:creationId xmlns:a16="http://schemas.microsoft.com/office/drawing/2014/main" id="{42981543-3AB7-5FF6-B38E-92620C1DBB53}"/>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3"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532212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155575" y="427038"/>
            <a:ext cx="8832850" cy="5191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3600" b="1" i="0" u="none" strike="noStrike" kern="1200" cap="none" spc="0" normalizeH="0" baseline="0" noProof="0" dirty="0">
                <a:ln>
                  <a:noFill/>
                </a:ln>
                <a:solidFill>
                  <a:srgbClr val="17375E"/>
                </a:solidFill>
                <a:effectLst/>
                <a:uLnTx/>
                <a:uFillTx/>
                <a:latin typeface="Source Sans Pro"/>
                <a:ea typeface="+mn-ea"/>
                <a:cs typeface="Source Sans Pro"/>
              </a:rPr>
              <a:t>Accessing Medical ACT APP</a:t>
            </a:r>
          </a:p>
        </p:txBody>
      </p:sp>
      <p:pic>
        <p:nvPicPr>
          <p:cNvPr id="7" name="Picture 6" descr="Turas dashboard">
            <a:extLst>
              <a:ext uri="{FF2B5EF4-FFF2-40B4-BE49-F238E27FC236}">
                <a16:creationId xmlns:a16="http://schemas.microsoft.com/office/drawing/2014/main" id="{14B57312-4B42-8CB1-FD92-D9C7138807D3}"/>
              </a:ext>
            </a:extLst>
          </p:cNvPr>
          <p:cNvPicPr>
            <a:picLocks noChangeAspect="1"/>
          </p:cNvPicPr>
          <p:nvPr/>
        </p:nvPicPr>
        <p:blipFill>
          <a:blip r:embed="rId2"/>
          <a:stretch>
            <a:fillRect/>
          </a:stretch>
        </p:blipFill>
        <p:spPr>
          <a:xfrm>
            <a:off x="2132461" y="2379714"/>
            <a:ext cx="4879077" cy="2519251"/>
          </a:xfrm>
          <a:prstGeom prst="rect">
            <a:avLst/>
          </a:prstGeom>
        </p:spPr>
      </p:pic>
      <p:sp>
        <p:nvSpPr>
          <p:cNvPr id="8" name="Rectangle 7">
            <a:extLst>
              <a:ext uri="{FF2B5EF4-FFF2-40B4-BE49-F238E27FC236}">
                <a16:creationId xmlns:a16="http://schemas.microsoft.com/office/drawing/2014/main" id="{435A21EE-0030-ECFD-8662-62D39B2E3E85}"/>
              </a:ext>
              <a:ext uri="{C183D7F6-B498-43B3-948B-1728B52AA6E4}">
                <adec:decorative xmlns:adec="http://schemas.microsoft.com/office/drawing/2017/decorative" val="1"/>
              </a:ext>
            </a:extLst>
          </p:cNvPr>
          <p:cNvSpPr/>
          <p:nvPr/>
        </p:nvSpPr>
        <p:spPr>
          <a:xfrm>
            <a:off x="2132462" y="4380245"/>
            <a:ext cx="1580798" cy="406439"/>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0" name="Rectangle 9">
            <a:extLst>
              <a:ext uri="{FF2B5EF4-FFF2-40B4-BE49-F238E27FC236}">
                <a16:creationId xmlns:a16="http://schemas.microsoft.com/office/drawing/2014/main" id="{0371767E-788C-9B38-0335-27B41C4D101A}"/>
              </a:ext>
              <a:ext uri="{C183D7F6-B498-43B3-948B-1728B52AA6E4}">
                <adec:decorative xmlns:adec="http://schemas.microsoft.com/office/drawing/2017/decorative" val="1"/>
              </a:ext>
            </a:extLst>
          </p:cNvPr>
          <p:cNvSpPr/>
          <p:nvPr/>
        </p:nvSpPr>
        <p:spPr>
          <a:xfrm>
            <a:off x="5597718" y="2379714"/>
            <a:ext cx="1359361" cy="396323"/>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2" name="TextBox 11">
            <a:extLst>
              <a:ext uri="{FF2B5EF4-FFF2-40B4-BE49-F238E27FC236}">
                <a16:creationId xmlns:a16="http://schemas.microsoft.com/office/drawing/2014/main" id="{55CA2ACA-5514-B6E4-929B-E75B1D84A930}"/>
              </a:ext>
            </a:extLst>
          </p:cNvPr>
          <p:cNvSpPr txBox="1"/>
          <p:nvPr/>
        </p:nvSpPr>
        <p:spPr>
          <a:xfrm>
            <a:off x="97314" y="998611"/>
            <a:ext cx="8832001" cy="1169551"/>
          </a:xfrm>
          <a:prstGeom prst="rect">
            <a:avLst/>
          </a:prstGeom>
          <a:noFill/>
        </p:spPr>
        <p:txBody>
          <a:bodyPr wrap="square">
            <a:spAutoFit/>
          </a:bodyPr>
          <a:lstStyle/>
          <a:p>
            <a:r>
              <a:rPr lang="en-GB" sz="1400">
                <a:effectLst/>
                <a:latin typeface="Source Sans Pro" panose="020B0503030403020204" pitchFamily="34" charset="0"/>
                <a:ea typeface="MS Mincho" panose="02020609040205080304" pitchFamily="49" charset="-128"/>
                <a:cs typeface="Times New Roman" panose="02020603050405020304" pitchFamily="18" charset="0"/>
              </a:rPr>
              <a:t>Users should access their </a:t>
            </a:r>
            <a:r>
              <a:rPr lang="en-GB" sz="1400" err="1">
                <a:effectLst/>
                <a:latin typeface="Source Sans Pro" panose="020B0503030403020204" pitchFamily="34" charset="0"/>
                <a:ea typeface="MS Mincho" panose="02020609040205080304" pitchFamily="49" charset="-128"/>
                <a:cs typeface="Times New Roman" panose="02020603050405020304" pitchFamily="18" charset="0"/>
              </a:rPr>
              <a:t>Turas</a:t>
            </a:r>
            <a:r>
              <a:rPr lang="en-GB" sz="1400">
                <a:effectLst/>
                <a:latin typeface="Source Sans Pro" panose="020B0503030403020204" pitchFamily="34" charset="0"/>
                <a:ea typeface="MS Mincho" panose="02020609040205080304" pitchFamily="49" charset="-128"/>
                <a:cs typeface="Times New Roman" panose="02020603050405020304" pitchFamily="18" charset="0"/>
              </a:rPr>
              <a:t> Dashboard (</a:t>
            </a:r>
            <a:r>
              <a:rPr lang="en-GB" sz="1400" u="sng">
                <a:solidFill>
                  <a:srgbClr val="0000FF"/>
                </a:solidFill>
                <a:effectLst/>
                <a:latin typeface="Source Sans Pro" panose="020B0503030403020204" pitchFamily="34" charset="0"/>
                <a:ea typeface="MS Mincho" panose="02020609040205080304" pitchFamily="49" charset="-128"/>
                <a:cs typeface="Times New Roman" panose="02020603050405020304" pitchFamily="18" charset="0"/>
                <a:hlinkClick r:id="rId3"/>
              </a:rPr>
              <a:t>https://turasdashboard.nes.nhs.scot/</a:t>
            </a:r>
            <a:r>
              <a:rPr lang="en-GB" sz="1400">
                <a:effectLst/>
                <a:latin typeface="Source Sans Pro" panose="020B0503030403020204" pitchFamily="34" charset="0"/>
                <a:ea typeface="MS Mincho" panose="02020609040205080304" pitchFamily="49" charset="-128"/>
                <a:cs typeface="Times New Roman" panose="02020603050405020304" pitchFamily="18" charset="0"/>
              </a:rPr>
              <a:t>) using the same login details as they use for other </a:t>
            </a:r>
            <a:r>
              <a:rPr lang="en-GB" sz="1400" err="1">
                <a:effectLst/>
                <a:latin typeface="Source Sans Pro" panose="020B0503030403020204" pitchFamily="34" charset="0"/>
                <a:ea typeface="MS Mincho" panose="02020609040205080304" pitchFamily="49" charset="-128"/>
                <a:cs typeface="Times New Roman" panose="02020603050405020304" pitchFamily="18" charset="0"/>
              </a:rPr>
              <a:t>Turas</a:t>
            </a:r>
            <a:r>
              <a:rPr lang="en-GB" sz="1400">
                <a:effectLst/>
                <a:latin typeface="Source Sans Pro" panose="020B0503030403020204" pitchFamily="34" charset="0"/>
                <a:ea typeface="MS Mincho" panose="02020609040205080304" pitchFamily="49" charset="-128"/>
                <a:cs typeface="Times New Roman" panose="02020603050405020304" pitchFamily="18" charset="0"/>
              </a:rPr>
              <a:t> applications i.e. </a:t>
            </a:r>
            <a:r>
              <a:rPr lang="en-GB" sz="1400" err="1">
                <a:effectLst/>
                <a:latin typeface="Source Sans Pro" panose="020B0503030403020204" pitchFamily="34" charset="0"/>
                <a:ea typeface="MS Mincho" panose="02020609040205080304" pitchFamily="49" charset="-128"/>
                <a:cs typeface="Times New Roman" panose="02020603050405020304" pitchFamily="18" charset="0"/>
              </a:rPr>
              <a:t>Turas</a:t>
            </a:r>
            <a:r>
              <a:rPr lang="en-GB" sz="1400">
                <a:effectLst/>
                <a:latin typeface="Source Sans Pro" panose="020B0503030403020204" pitchFamily="34" charset="0"/>
                <a:ea typeface="MS Mincho" panose="02020609040205080304" pitchFamily="49" charset="-128"/>
                <a:cs typeface="Times New Roman" panose="02020603050405020304" pitchFamily="18" charset="0"/>
              </a:rPr>
              <a:t> Learn.</a:t>
            </a:r>
          </a:p>
          <a:p>
            <a:r>
              <a:rPr lang="en-GB" sz="1400">
                <a:effectLst/>
                <a:latin typeface="Source Sans Pro" panose="020B0503030403020204" pitchFamily="34" charset="0"/>
                <a:ea typeface="MS Mincho" panose="02020609040205080304" pitchFamily="49" charset="-128"/>
                <a:cs typeface="Times New Roman" panose="02020603050405020304" pitchFamily="18" charset="0"/>
              </a:rPr>
              <a:t> </a:t>
            </a:r>
          </a:p>
          <a:p>
            <a:r>
              <a:rPr lang="en-GB" sz="1400">
                <a:effectLst/>
                <a:latin typeface="Source Sans Pro" panose="020B0503030403020204" pitchFamily="34" charset="0"/>
                <a:ea typeface="MS Mincho" panose="02020609040205080304" pitchFamily="49" charset="-128"/>
                <a:cs typeface="Times New Roman" panose="02020603050405020304" pitchFamily="18" charset="0"/>
              </a:rPr>
              <a:t>ACT can be accessed via the Applications dropdown or the ACT tile under “My tools and apps”.</a:t>
            </a:r>
            <a:r>
              <a:rPr lang="en-GB" sz="1400">
                <a:latin typeface="Source Sans Pro" panose="020B0503030403020204" pitchFamily="34" charset="0"/>
                <a:ea typeface="MS Mincho" panose="02020609040205080304" pitchFamily="49" charset="-128"/>
                <a:cs typeface="Times New Roman" panose="02020603050405020304" pitchFamily="18" charset="0"/>
              </a:rPr>
              <a:t> If this is not visible, please contact </a:t>
            </a:r>
            <a:r>
              <a:rPr lang="en-GB" sz="1400" err="1">
                <a:latin typeface="Source Sans Pro" panose="020B0503030403020204" pitchFamily="34" charset="0"/>
                <a:ea typeface="MS Mincho" panose="02020609040205080304" pitchFamily="49" charset="-128"/>
                <a:cs typeface="Times New Roman" panose="02020603050405020304" pitchFamily="18" charset="0"/>
              </a:rPr>
              <a:t>nes.medicalact@nhs.scot</a:t>
            </a:r>
            <a:r>
              <a:rPr lang="en-GB" sz="1400">
                <a:latin typeface="Source Sans Pro" panose="020B0503030403020204" pitchFamily="34" charset="0"/>
                <a:ea typeface="MS Mincho" panose="02020609040205080304" pitchFamily="49" charset="-128"/>
                <a:cs typeface="Times New Roman" panose="02020603050405020304" pitchFamily="18" charset="0"/>
              </a:rPr>
              <a:t> and a NES Admin will add you as a user.</a:t>
            </a:r>
            <a:endParaRPr lang="en-GB" sz="1400">
              <a:effectLst/>
              <a:latin typeface="Source Sans Pro" panose="020B0503030403020204" pitchFamily="34" charset="0"/>
              <a:ea typeface="MS Mincho" panose="02020609040205080304" pitchFamily="49" charset="-128"/>
              <a:cs typeface="Times New Roman" panose="02020603050405020304" pitchFamily="18" charset="0"/>
            </a:endParaRPr>
          </a:p>
        </p:txBody>
      </p:sp>
      <p:pic>
        <p:nvPicPr>
          <p:cNvPr id="5" name="Graphic 4" descr="Home with solid fill">
            <a:hlinkClick r:id="rId4" action="ppaction://hlinksldjump"/>
            <a:extLst>
              <a:ext uri="{FF2B5EF4-FFF2-40B4-BE49-F238E27FC236}">
                <a16:creationId xmlns:a16="http://schemas.microsoft.com/office/drawing/2014/main" id="{6F4430C9-7AB4-4C7F-00A3-14EDD937A6B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84799" y="4524434"/>
            <a:ext cx="352259" cy="352259"/>
          </a:xfrm>
          <a:prstGeom prst="rect">
            <a:avLst/>
          </a:prstGeom>
        </p:spPr>
      </p:pic>
      <p:sp>
        <p:nvSpPr>
          <p:cNvPr id="6" name="TextBox 5">
            <a:hlinkClick r:id="rId4" action="ppaction://hlinksldjump"/>
            <a:extLst>
              <a:ext uri="{FF2B5EF4-FFF2-40B4-BE49-F238E27FC236}">
                <a16:creationId xmlns:a16="http://schemas.microsoft.com/office/drawing/2014/main" id="{5BF737AF-6658-1C7F-951E-0210B1CEA6C1}"/>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rPr>
              <a:t>Contents Page</a:t>
            </a:r>
          </a:p>
        </p:txBody>
      </p:sp>
    </p:spTree>
    <p:extLst>
      <p:ext uri="{BB962C8B-B14F-4D97-AF65-F5344CB8AC3E}">
        <p14:creationId xmlns:p14="http://schemas.microsoft.com/office/powerpoint/2010/main" val="30846566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730250" y="325438"/>
            <a:ext cx="7683500" cy="5191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2000" b="1" i="0" u="none" strike="noStrike" kern="1200" cap="none" spc="0" normalizeH="0" baseline="0" noProof="0" dirty="0">
                <a:ln>
                  <a:noFill/>
                </a:ln>
                <a:solidFill>
                  <a:srgbClr val="17375E"/>
                </a:solidFill>
                <a:effectLst/>
                <a:uLnTx/>
                <a:uFillTx/>
                <a:latin typeface="Source Sans Pro"/>
                <a:ea typeface="+mn-ea"/>
                <a:cs typeface="Source Sans Pro"/>
              </a:rPr>
              <a:t>Withdraw Bid</a:t>
            </a:r>
          </a:p>
        </p:txBody>
      </p:sp>
      <p:sp>
        <p:nvSpPr>
          <p:cNvPr id="10" name="TextBox 9">
            <a:extLst>
              <a:ext uri="{FF2B5EF4-FFF2-40B4-BE49-F238E27FC236}">
                <a16:creationId xmlns:a16="http://schemas.microsoft.com/office/drawing/2014/main" id="{C899767E-5709-7950-DBF9-49437C597AA4}"/>
              </a:ext>
            </a:extLst>
          </p:cNvPr>
          <p:cNvSpPr txBox="1"/>
          <p:nvPr/>
        </p:nvSpPr>
        <p:spPr>
          <a:xfrm>
            <a:off x="119189" y="746145"/>
            <a:ext cx="8905619" cy="584775"/>
          </a:xfrm>
          <a:prstGeom prst="rect">
            <a:avLst/>
          </a:prstGeom>
          <a:noFill/>
        </p:spPr>
        <p:txBody>
          <a:bodyPr wrap="square">
            <a:spAutoFit/>
          </a:bodyPr>
          <a:lstStyle/>
          <a:p>
            <a:r>
              <a:rPr lang="en-GB" sz="1600">
                <a:solidFill>
                  <a:srgbClr val="000000"/>
                </a:solidFill>
                <a:effectLst/>
                <a:latin typeface="Source Sans Pro" panose="020B0503030403020204" pitchFamily="34" charset="0"/>
                <a:ea typeface="MS Mincho" panose="02020609040205080304" pitchFamily="49" charset="-128"/>
                <a:cs typeface="Times New Roman" panose="02020603050405020304" pitchFamily="18" charset="0"/>
              </a:rPr>
              <a:t>The user is taken to the draft bid form. They can check the details to ensure the correct form is being withdrawn</a:t>
            </a:r>
            <a:r>
              <a:rPr lang="en-GB" sz="1600">
                <a:solidFill>
                  <a:srgbClr val="000000"/>
                </a:solidFill>
                <a:latin typeface="Source Sans Pro" panose="020B0503030403020204" pitchFamily="34" charset="0"/>
                <a:ea typeface="MS Mincho" panose="02020609040205080304" pitchFamily="49" charset="-128"/>
                <a:cs typeface="Times New Roman" panose="02020603050405020304" pitchFamily="18" charset="0"/>
              </a:rPr>
              <a:t> and can select “Withdraw bid” at the bottom of the form.</a:t>
            </a:r>
            <a:endParaRPr lang="en-GB" sz="1600"/>
          </a:p>
        </p:txBody>
      </p:sp>
      <p:pic>
        <p:nvPicPr>
          <p:cNvPr id="4" name="Picture 3" descr="Confirmation box">
            <a:extLst>
              <a:ext uri="{FF2B5EF4-FFF2-40B4-BE49-F238E27FC236}">
                <a16:creationId xmlns:a16="http://schemas.microsoft.com/office/drawing/2014/main" id="{F23F8202-2A08-F67C-3982-DB93A27B655C}"/>
              </a:ext>
            </a:extLst>
          </p:cNvPr>
          <p:cNvPicPr>
            <a:picLocks noChangeAspect="1"/>
          </p:cNvPicPr>
          <p:nvPr/>
        </p:nvPicPr>
        <p:blipFill>
          <a:blip r:embed="rId2"/>
          <a:stretch>
            <a:fillRect/>
          </a:stretch>
        </p:blipFill>
        <p:spPr>
          <a:xfrm>
            <a:off x="5730021" y="2306065"/>
            <a:ext cx="3202872" cy="1256885"/>
          </a:xfrm>
          <a:prstGeom prst="rect">
            <a:avLst/>
          </a:prstGeom>
        </p:spPr>
      </p:pic>
      <p:sp>
        <p:nvSpPr>
          <p:cNvPr id="7" name="TextBox 6">
            <a:extLst>
              <a:ext uri="{FF2B5EF4-FFF2-40B4-BE49-F238E27FC236}">
                <a16:creationId xmlns:a16="http://schemas.microsoft.com/office/drawing/2014/main" id="{4CB1BA02-CF14-7270-6919-AA597CB323D4}"/>
              </a:ext>
            </a:extLst>
          </p:cNvPr>
          <p:cNvSpPr txBox="1"/>
          <p:nvPr/>
        </p:nvSpPr>
        <p:spPr>
          <a:xfrm>
            <a:off x="6194618" y="3696673"/>
            <a:ext cx="2278126" cy="830997"/>
          </a:xfrm>
          <a:prstGeom prst="rect">
            <a:avLst/>
          </a:prstGeom>
          <a:noFill/>
        </p:spPr>
        <p:txBody>
          <a:bodyPr wrap="square">
            <a:spAutoFit/>
          </a:bodyPr>
          <a:lstStyle/>
          <a:p>
            <a:r>
              <a:rPr lang="en-GB" sz="1600">
                <a:solidFill>
                  <a:srgbClr val="000000"/>
                </a:solidFill>
                <a:effectLst/>
                <a:latin typeface="Source Sans Pro" panose="020B0503030403020204" pitchFamily="34" charset="0"/>
                <a:ea typeface="MS Mincho" panose="02020609040205080304" pitchFamily="49" charset="-128"/>
                <a:cs typeface="Times New Roman" panose="02020603050405020304" pitchFamily="18" charset="0"/>
              </a:rPr>
              <a:t>A modal will request confirmation for the bid to be withdrawn.</a:t>
            </a:r>
            <a:endParaRPr lang="en-GB" sz="1600"/>
          </a:p>
        </p:txBody>
      </p:sp>
      <p:pic>
        <p:nvPicPr>
          <p:cNvPr id="6" name="Picture 5" descr="Form">
            <a:extLst>
              <a:ext uri="{FF2B5EF4-FFF2-40B4-BE49-F238E27FC236}">
                <a16:creationId xmlns:a16="http://schemas.microsoft.com/office/drawing/2014/main" id="{11E9CD09-5028-A0A7-D0A2-F4AF03B56F8E}"/>
              </a:ext>
            </a:extLst>
          </p:cNvPr>
          <p:cNvPicPr>
            <a:picLocks noChangeAspect="1"/>
          </p:cNvPicPr>
          <p:nvPr/>
        </p:nvPicPr>
        <p:blipFill>
          <a:blip r:embed="rId3"/>
          <a:stretch>
            <a:fillRect/>
          </a:stretch>
        </p:blipFill>
        <p:spPr>
          <a:xfrm>
            <a:off x="211107" y="1451488"/>
            <a:ext cx="5098312" cy="3415060"/>
          </a:xfrm>
          <a:prstGeom prst="rect">
            <a:avLst/>
          </a:prstGeom>
        </p:spPr>
      </p:pic>
      <p:sp>
        <p:nvSpPr>
          <p:cNvPr id="9" name="Rectangle 8">
            <a:extLst>
              <a:ext uri="{FF2B5EF4-FFF2-40B4-BE49-F238E27FC236}">
                <a16:creationId xmlns:a16="http://schemas.microsoft.com/office/drawing/2014/main" id="{B46823F8-9C55-FF55-70EF-092F7FDE7BFE}"/>
              </a:ext>
              <a:ext uri="{C183D7F6-B498-43B3-948B-1728B52AA6E4}">
                <adec:decorative xmlns:adec="http://schemas.microsoft.com/office/drawing/2017/decorative" val="1"/>
              </a:ext>
            </a:extLst>
          </p:cNvPr>
          <p:cNvSpPr/>
          <p:nvPr/>
        </p:nvSpPr>
        <p:spPr>
          <a:xfrm>
            <a:off x="3174696" y="4288831"/>
            <a:ext cx="978450" cy="401302"/>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2" name="Graphic 1" descr="Home with solid fill">
            <a:hlinkClick r:id="rId4" action="ppaction://hlinksldjump"/>
            <a:extLst>
              <a:ext uri="{FF2B5EF4-FFF2-40B4-BE49-F238E27FC236}">
                <a16:creationId xmlns:a16="http://schemas.microsoft.com/office/drawing/2014/main" id="{54880F2A-6C5D-F523-C379-CD87BF4EC6B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84799" y="4524434"/>
            <a:ext cx="352259" cy="352259"/>
          </a:xfrm>
          <a:prstGeom prst="rect">
            <a:avLst/>
          </a:prstGeom>
        </p:spPr>
      </p:pic>
      <p:sp>
        <p:nvSpPr>
          <p:cNvPr id="5" name="TextBox 4">
            <a:extLst>
              <a:ext uri="{FF2B5EF4-FFF2-40B4-BE49-F238E27FC236}">
                <a16:creationId xmlns:a16="http://schemas.microsoft.com/office/drawing/2014/main" id="{87B97D0A-63CC-F0BB-AE30-67B5B0D6B0D7}"/>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4"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8289298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730250" y="325438"/>
            <a:ext cx="7683500" cy="5191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2000" b="1" i="0" u="none" strike="noStrike" kern="1200" cap="none" spc="0" normalizeH="0" baseline="0" noProof="0" dirty="0">
                <a:ln>
                  <a:noFill/>
                </a:ln>
                <a:solidFill>
                  <a:srgbClr val="17375E"/>
                </a:solidFill>
                <a:effectLst/>
                <a:uLnTx/>
                <a:uFillTx/>
                <a:latin typeface="Source Sans Pro"/>
                <a:ea typeface="+mn-ea"/>
                <a:cs typeface="Source Sans Pro"/>
              </a:rPr>
              <a:t>Withdraw Bid</a:t>
            </a:r>
          </a:p>
        </p:txBody>
      </p:sp>
      <p:sp>
        <p:nvSpPr>
          <p:cNvPr id="10" name="TextBox 9">
            <a:extLst>
              <a:ext uri="{FF2B5EF4-FFF2-40B4-BE49-F238E27FC236}">
                <a16:creationId xmlns:a16="http://schemas.microsoft.com/office/drawing/2014/main" id="{C899767E-5709-7950-DBF9-49437C597AA4}"/>
              </a:ext>
            </a:extLst>
          </p:cNvPr>
          <p:cNvSpPr txBox="1"/>
          <p:nvPr/>
        </p:nvSpPr>
        <p:spPr>
          <a:xfrm>
            <a:off x="4679277" y="844886"/>
            <a:ext cx="4341309" cy="3970318"/>
          </a:xfrm>
          <a:prstGeom prst="rect">
            <a:avLst/>
          </a:prstGeom>
          <a:noFill/>
        </p:spPr>
        <p:txBody>
          <a:bodyPr wrap="square">
            <a:spAutoFit/>
          </a:bodyPr>
          <a:lstStyle/>
          <a:p>
            <a:r>
              <a:rPr lang="en-GB" sz="2800">
                <a:solidFill>
                  <a:srgbClr val="000000"/>
                </a:solidFill>
                <a:effectLst/>
                <a:latin typeface="Source Sans Pro" panose="020B0503030403020204" pitchFamily="34" charset="0"/>
                <a:ea typeface="MS Mincho" panose="02020609040205080304" pitchFamily="49" charset="-128"/>
                <a:cs typeface="Times New Roman" panose="02020603050405020304" pitchFamily="18" charset="0"/>
              </a:rPr>
              <a:t>The user will be taken back to the ACT landing page where a green alert will confirm withdrawal of the bid.</a:t>
            </a:r>
          </a:p>
          <a:p>
            <a:endParaRPr lang="en-GB" sz="2800">
              <a:solidFill>
                <a:srgbClr val="000000"/>
              </a:solidFill>
              <a:latin typeface="Source Sans Pro" panose="020B0503030403020204" pitchFamily="34" charset="0"/>
              <a:ea typeface="MS Mincho" panose="02020609040205080304" pitchFamily="49" charset="-128"/>
              <a:cs typeface="Times New Roman" panose="02020603050405020304" pitchFamily="18" charset="0"/>
            </a:endParaRPr>
          </a:p>
          <a:p>
            <a:r>
              <a:rPr lang="en-GB" sz="2800">
                <a:solidFill>
                  <a:srgbClr val="000000"/>
                </a:solidFill>
                <a:latin typeface="Source Sans Pro" panose="020B0503030403020204" pitchFamily="34" charset="0"/>
                <a:ea typeface="MS Mincho" panose="02020609040205080304" pitchFamily="49" charset="-128"/>
                <a:cs typeface="Times New Roman" panose="02020603050405020304" pitchFamily="18" charset="0"/>
              </a:rPr>
              <a:t>The status of the bid will update to Withdrawn in the bid summary table.</a:t>
            </a:r>
            <a:endParaRPr lang="en-GB" sz="2800"/>
          </a:p>
        </p:txBody>
      </p:sp>
      <p:pic>
        <p:nvPicPr>
          <p:cNvPr id="6" name="Picture 5" descr="Table of bids">
            <a:extLst>
              <a:ext uri="{FF2B5EF4-FFF2-40B4-BE49-F238E27FC236}">
                <a16:creationId xmlns:a16="http://schemas.microsoft.com/office/drawing/2014/main" id="{8C6D0810-2510-C28C-DA65-993350A7FD27}"/>
              </a:ext>
            </a:extLst>
          </p:cNvPr>
          <p:cNvPicPr>
            <a:picLocks noChangeAspect="1"/>
          </p:cNvPicPr>
          <p:nvPr/>
        </p:nvPicPr>
        <p:blipFill>
          <a:blip r:embed="rId2"/>
          <a:stretch>
            <a:fillRect/>
          </a:stretch>
        </p:blipFill>
        <p:spPr>
          <a:xfrm>
            <a:off x="338357" y="671209"/>
            <a:ext cx="4126368" cy="4263285"/>
          </a:xfrm>
          <a:prstGeom prst="rect">
            <a:avLst/>
          </a:prstGeom>
        </p:spPr>
      </p:pic>
      <p:sp>
        <p:nvSpPr>
          <p:cNvPr id="9" name="Rectangle 8">
            <a:extLst>
              <a:ext uri="{FF2B5EF4-FFF2-40B4-BE49-F238E27FC236}">
                <a16:creationId xmlns:a16="http://schemas.microsoft.com/office/drawing/2014/main" id="{FDEA7767-E973-4023-0A83-D542C2EC52DE}"/>
              </a:ext>
              <a:ext uri="{C183D7F6-B498-43B3-948B-1728B52AA6E4}">
                <adec:decorative xmlns:adec="http://schemas.microsoft.com/office/drawing/2017/decorative" val="1"/>
              </a:ext>
            </a:extLst>
          </p:cNvPr>
          <p:cNvSpPr/>
          <p:nvPr/>
        </p:nvSpPr>
        <p:spPr>
          <a:xfrm>
            <a:off x="338356" y="671210"/>
            <a:ext cx="4126367" cy="321568"/>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1" name="Rectangle 10">
            <a:extLst>
              <a:ext uri="{FF2B5EF4-FFF2-40B4-BE49-F238E27FC236}">
                <a16:creationId xmlns:a16="http://schemas.microsoft.com/office/drawing/2014/main" id="{28CFC967-B89F-7FD7-92DC-26A1EE4664D3}"/>
              </a:ext>
              <a:ext uri="{C183D7F6-B498-43B3-948B-1728B52AA6E4}">
                <adec:decorative xmlns:adec="http://schemas.microsoft.com/office/drawing/2017/decorative" val="1"/>
              </a:ext>
            </a:extLst>
          </p:cNvPr>
          <p:cNvSpPr/>
          <p:nvPr/>
        </p:nvSpPr>
        <p:spPr>
          <a:xfrm>
            <a:off x="338357" y="4659086"/>
            <a:ext cx="3676294" cy="239197"/>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2" name="Graphic 1" descr="Home with solid fill">
            <a:hlinkClick r:id="rId3" action="ppaction://hlinksldjump"/>
            <a:extLst>
              <a:ext uri="{FF2B5EF4-FFF2-40B4-BE49-F238E27FC236}">
                <a16:creationId xmlns:a16="http://schemas.microsoft.com/office/drawing/2014/main" id="{C9FF0061-49AC-3611-D41C-7847CE21D13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84799" y="4524434"/>
            <a:ext cx="352259" cy="352259"/>
          </a:xfrm>
          <a:prstGeom prst="rect">
            <a:avLst/>
          </a:prstGeom>
        </p:spPr>
      </p:pic>
      <p:sp>
        <p:nvSpPr>
          <p:cNvPr id="4" name="TextBox 3">
            <a:extLst>
              <a:ext uri="{FF2B5EF4-FFF2-40B4-BE49-F238E27FC236}">
                <a16:creationId xmlns:a16="http://schemas.microsoft.com/office/drawing/2014/main" id="{2B37B23F-5DA4-AC38-39C3-4EDBDEAEA369}"/>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3"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0303496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B26052-326D-B1C0-4BD2-E394357720BC}"/>
              </a:ext>
            </a:extLst>
          </p:cNvPr>
          <p:cNvSpPr>
            <a:spLocks noGrp="1"/>
          </p:cNvSpPr>
          <p:nvPr>
            <p:ph type="title" idx="4294967295"/>
          </p:nvPr>
        </p:nvSpPr>
        <p:spPr>
          <a:xfrm>
            <a:off x="431800" y="1336675"/>
            <a:ext cx="8280400" cy="12350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GB" sz="7200" b="1" i="0" u="none" strike="noStrike" kern="1200" cap="none" spc="0" normalizeH="0" baseline="0" noProof="0" dirty="0">
                <a:ln>
                  <a:noFill/>
                </a:ln>
                <a:solidFill>
                  <a:schemeClr val="tx2">
                    <a:lumMod val="75000"/>
                  </a:schemeClr>
                </a:solidFill>
                <a:effectLst/>
                <a:uLnTx/>
                <a:uFillTx/>
                <a:latin typeface="Source Sans Pro"/>
                <a:ea typeface="+mn-ea"/>
                <a:cs typeface="Source Sans Pro"/>
              </a:rPr>
              <a:t>Download Filtered Bids</a:t>
            </a:r>
          </a:p>
        </p:txBody>
      </p:sp>
      <p:sp>
        <p:nvSpPr>
          <p:cNvPr id="3" name="TextBox 2">
            <a:extLst>
              <a:ext uri="{FF2B5EF4-FFF2-40B4-BE49-F238E27FC236}">
                <a16:creationId xmlns:a16="http://schemas.microsoft.com/office/drawing/2014/main" id="{5CCAD825-F128-58D3-73FE-A538FF98F4D7}"/>
              </a:ext>
            </a:extLst>
          </p:cNvPr>
          <p:cNvSpPr txBox="1"/>
          <p:nvPr/>
        </p:nvSpPr>
        <p:spPr>
          <a:xfrm>
            <a:off x="3132814" y="2571750"/>
            <a:ext cx="3648602" cy="830997"/>
          </a:xfrm>
          <a:prstGeom prst="rect">
            <a:avLst/>
          </a:prstGeom>
          <a:noFill/>
        </p:spPr>
        <p:txBody>
          <a:bodyPr wrap="square">
            <a:spAutoFit/>
          </a:bodyPr>
          <a:lstStyle/>
          <a:p>
            <a:r>
              <a:rPr lang="en-GB" sz="2400" b="1">
                <a:effectLst/>
                <a:latin typeface="Source Sans Pro" panose="020B0503030403020204" pitchFamily="34" charset="0"/>
                <a:ea typeface="MS Mincho" panose="02020609040205080304" pitchFamily="49" charset="-128"/>
                <a:cs typeface="Times New Roman" panose="02020603050405020304" pitchFamily="18" charset="0"/>
              </a:rPr>
              <a:t>Applicable roles:</a:t>
            </a:r>
          </a:p>
          <a:p>
            <a:pPr marL="285750" indent="-285750">
              <a:buFontTx/>
              <a:buChar char="-"/>
            </a:pPr>
            <a:r>
              <a:rPr lang="en-GB" sz="2400">
                <a:latin typeface="Source Sans Pro" panose="020B0503030403020204" pitchFamily="34" charset="0"/>
                <a:ea typeface="MS Mincho" panose="02020609040205080304" pitchFamily="49" charset="-128"/>
                <a:cs typeface="Times New Roman" panose="02020603050405020304" pitchFamily="18" charset="0"/>
              </a:rPr>
              <a:t>All</a:t>
            </a:r>
            <a:endParaRPr lang="en-GB" sz="2400">
              <a:effectLst/>
              <a:latin typeface="Source Sans Pro" panose="020B0503030403020204" pitchFamily="34" charset="0"/>
              <a:ea typeface="MS Mincho" panose="02020609040205080304" pitchFamily="49" charset="-128"/>
              <a:cs typeface="Times New Roman" panose="02020603050405020304" pitchFamily="18" charset="0"/>
            </a:endParaRPr>
          </a:p>
        </p:txBody>
      </p:sp>
      <p:pic>
        <p:nvPicPr>
          <p:cNvPr id="4" name="Graphic 3" descr="Home with solid fill">
            <a:hlinkClick r:id="rId2" action="ppaction://hlinksldjump"/>
            <a:extLst>
              <a:ext uri="{FF2B5EF4-FFF2-40B4-BE49-F238E27FC236}">
                <a16:creationId xmlns:a16="http://schemas.microsoft.com/office/drawing/2014/main" id="{D6B230C1-5106-929B-6CC4-D7C8298B4BD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84799" y="4524434"/>
            <a:ext cx="352259" cy="352259"/>
          </a:xfrm>
          <a:prstGeom prst="rect">
            <a:avLst/>
          </a:prstGeom>
        </p:spPr>
      </p:pic>
      <p:sp>
        <p:nvSpPr>
          <p:cNvPr id="5" name="TextBox 4">
            <a:extLst>
              <a:ext uri="{FF2B5EF4-FFF2-40B4-BE49-F238E27FC236}">
                <a16:creationId xmlns:a16="http://schemas.microsoft.com/office/drawing/2014/main" id="{E59515B1-DF88-9A19-1974-AD08FCB0E907}"/>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2"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6311343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730250" y="325438"/>
            <a:ext cx="7683500" cy="5191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2000" b="1" i="0" u="none" strike="noStrike" kern="1200" cap="none" spc="0" normalizeH="0" baseline="0" noProof="0" dirty="0">
                <a:ln>
                  <a:noFill/>
                </a:ln>
                <a:solidFill>
                  <a:srgbClr val="17375E"/>
                </a:solidFill>
                <a:effectLst/>
                <a:uLnTx/>
                <a:uFillTx/>
                <a:latin typeface="Source Sans Pro"/>
                <a:ea typeface="+mn-ea"/>
                <a:cs typeface="Source Sans Pro"/>
              </a:rPr>
              <a:t>Download Filtered Bids</a:t>
            </a:r>
          </a:p>
        </p:txBody>
      </p:sp>
      <p:sp>
        <p:nvSpPr>
          <p:cNvPr id="10" name="TextBox 9">
            <a:extLst>
              <a:ext uri="{FF2B5EF4-FFF2-40B4-BE49-F238E27FC236}">
                <a16:creationId xmlns:a16="http://schemas.microsoft.com/office/drawing/2014/main" id="{C899767E-5709-7950-DBF9-49437C597AA4}"/>
              </a:ext>
            </a:extLst>
          </p:cNvPr>
          <p:cNvSpPr txBox="1"/>
          <p:nvPr/>
        </p:nvSpPr>
        <p:spPr>
          <a:xfrm>
            <a:off x="128955" y="844886"/>
            <a:ext cx="8891632" cy="1384995"/>
          </a:xfrm>
          <a:prstGeom prst="rect">
            <a:avLst/>
          </a:prstGeom>
          <a:noFill/>
        </p:spPr>
        <p:txBody>
          <a:bodyPr wrap="square">
            <a:spAutoFit/>
          </a:bodyPr>
          <a:lstStyle/>
          <a:p>
            <a:r>
              <a:rPr lang="en-GB" sz="2800">
                <a:solidFill>
                  <a:srgbClr val="000000"/>
                </a:solidFill>
                <a:effectLst/>
                <a:latin typeface="Source Sans Pro" panose="020B0503030403020204" pitchFamily="34" charset="0"/>
                <a:ea typeface="MS Mincho" panose="02020609040205080304" pitchFamily="49" charset="-128"/>
                <a:cs typeface="Times New Roman" panose="02020603050405020304" pitchFamily="18" charset="0"/>
              </a:rPr>
              <a:t>Details of bids in the summary table can be downloaded in an .xlsx file by using the “Download filtered bids” button below the summary table.</a:t>
            </a:r>
            <a:endParaRPr lang="en-GB" sz="2800"/>
          </a:p>
        </p:txBody>
      </p:sp>
      <p:pic>
        <p:nvPicPr>
          <p:cNvPr id="4" name="Picture 3" descr="Download bids button">
            <a:extLst>
              <a:ext uri="{FF2B5EF4-FFF2-40B4-BE49-F238E27FC236}">
                <a16:creationId xmlns:a16="http://schemas.microsoft.com/office/drawing/2014/main" id="{BD5E28AE-879D-3DD4-577A-971279F86AC8}"/>
              </a:ext>
            </a:extLst>
          </p:cNvPr>
          <p:cNvPicPr>
            <a:picLocks noChangeAspect="1"/>
          </p:cNvPicPr>
          <p:nvPr/>
        </p:nvPicPr>
        <p:blipFill>
          <a:blip r:embed="rId2"/>
          <a:stretch>
            <a:fillRect/>
          </a:stretch>
        </p:blipFill>
        <p:spPr>
          <a:xfrm>
            <a:off x="885634" y="2390471"/>
            <a:ext cx="7372729" cy="2273417"/>
          </a:xfrm>
          <a:prstGeom prst="rect">
            <a:avLst/>
          </a:prstGeom>
        </p:spPr>
      </p:pic>
      <p:sp>
        <p:nvSpPr>
          <p:cNvPr id="5" name="Rectangle 4">
            <a:extLst>
              <a:ext uri="{FF2B5EF4-FFF2-40B4-BE49-F238E27FC236}">
                <a16:creationId xmlns:a16="http://schemas.microsoft.com/office/drawing/2014/main" id="{836FEBD6-A59D-59EC-69A4-0261AD7C9454}"/>
              </a:ext>
              <a:ext uri="{C183D7F6-B498-43B3-948B-1728B52AA6E4}">
                <adec:decorative xmlns:adec="http://schemas.microsoft.com/office/drawing/2017/decorative" val="1"/>
              </a:ext>
            </a:extLst>
          </p:cNvPr>
          <p:cNvSpPr/>
          <p:nvPr/>
        </p:nvSpPr>
        <p:spPr>
          <a:xfrm>
            <a:off x="1030019" y="4231194"/>
            <a:ext cx="1660427" cy="381837"/>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2" name="Graphic 1" descr="Home with solid fill">
            <a:hlinkClick r:id="rId3" action="ppaction://hlinksldjump"/>
            <a:extLst>
              <a:ext uri="{FF2B5EF4-FFF2-40B4-BE49-F238E27FC236}">
                <a16:creationId xmlns:a16="http://schemas.microsoft.com/office/drawing/2014/main" id="{513555DB-0260-2A17-71AD-02374CC648D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84799" y="4524434"/>
            <a:ext cx="352259" cy="352259"/>
          </a:xfrm>
          <a:prstGeom prst="rect">
            <a:avLst/>
          </a:prstGeom>
        </p:spPr>
      </p:pic>
      <p:sp>
        <p:nvSpPr>
          <p:cNvPr id="6" name="TextBox 5">
            <a:extLst>
              <a:ext uri="{FF2B5EF4-FFF2-40B4-BE49-F238E27FC236}">
                <a16:creationId xmlns:a16="http://schemas.microsoft.com/office/drawing/2014/main" id="{D5F88A4A-A3AE-20F4-ED3F-E125E3C0877C}"/>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3"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4969624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730250" y="325438"/>
            <a:ext cx="7683500" cy="5191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2000" b="1" i="0" u="none" strike="noStrike" kern="1200" cap="none" spc="0" normalizeH="0" baseline="0" noProof="0" dirty="0">
                <a:ln>
                  <a:noFill/>
                </a:ln>
                <a:solidFill>
                  <a:srgbClr val="17375E"/>
                </a:solidFill>
                <a:effectLst/>
                <a:uLnTx/>
                <a:uFillTx/>
                <a:latin typeface="Source Sans Pro"/>
                <a:ea typeface="+mn-ea"/>
                <a:cs typeface="Source Sans Pro"/>
              </a:rPr>
              <a:t>Download Filtered Bids</a:t>
            </a:r>
          </a:p>
        </p:txBody>
      </p:sp>
      <p:sp>
        <p:nvSpPr>
          <p:cNvPr id="10" name="TextBox 9">
            <a:extLst>
              <a:ext uri="{FF2B5EF4-FFF2-40B4-BE49-F238E27FC236}">
                <a16:creationId xmlns:a16="http://schemas.microsoft.com/office/drawing/2014/main" id="{C899767E-5709-7950-DBF9-49437C597AA4}"/>
              </a:ext>
            </a:extLst>
          </p:cNvPr>
          <p:cNvSpPr txBox="1"/>
          <p:nvPr/>
        </p:nvSpPr>
        <p:spPr>
          <a:xfrm>
            <a:off x="126182" y="731333"/>
            <a:ext cx="8891632" cy="1754326"/>
          </a:xfrm>
          <a:prstGeom prst="rect">
            <a:avLst/>
          </a:prstGeom>
          <a:noFill/>
        </p:spPr>
        <p:txBody>
          <a:bodyPr wrap="square">
            <a:spAutoFit/>
          </a:bodyPr>
          <a:lstStyle/>
          <a:p>
            <a:r>
              <a:rPr lang="en-GB">
                <a:solidFill>
                  <a:srgbClr val="000000"/>
                </a:solidFill>
                <a:latin typeface="Source Sans Pro" panose="020B0503030403020204" pitchFamily="34" charset="0"/>
                <a:ea typeface="MS Mincho" panose="02020609040205080304" pitchFamily="49" charset="-128"/>
                <a:cs typeface="Times New Roman" panose="02020603050405020304" pitchFamily="18" charset="0"/>
              </a:rPr>
              <a:t>The status and search options can be used to filter what is shown in the bid summary table. The download option will then only download the bids which are currently appearing in the summary table.</a:t>
            </a:r>
          </a:p>
          <a:p>
            <a:endParaRPr lang="en-GB">
              <a:solidFill>
                <a:srgbClr val="000000"/>
              </a:solidFill>
              <a:latin typeface="Source Sans Pro" panose="020B0503030403020204" pitchFamily="34" charset="0"/>
              <a:ea typeface="MS Mincho" panose="02020609040205080304" pitchFamily="49" charset="-128"/>
              <a:cs typeface="Times New Roman" panose="02020603050405020304" pitchFamily="18" charset="0"/>
            </a:endParaRPr>
          </a:p>
          <a:p>
            <a:r>
              <a:rPr lang="en-GB">
                <a:solidFill>
                  <a:srgbClr val="000000"/>
                </a:solidFill>
                <a:latin typeface="Source Sans Pro" panose="020B0503030403020204" pitchFamily="34" charset="0"/>
                <a:ea typeface="MS Mincho" panose="02020609040205080304" pitchFamily="49" charset="-128"/>
                <a:cs typeface="Times New Roman" panose="02020603050405020304" pitchFamily="18" charset="0"/>
              </a:rPr>
              <a:t>For example, if you choose to show only withdrawn bids (via the Status dropdown), selecting to download filtered bids will only download those with the Withdrawn status.</a:t>
            </a:r>
            <a:endParaRPr lang="en-GB"/>
          </a:p>
        </p:txBody>
      </p:sp>
      <p:pic>
        <p:nvPicPr>
          <p:cNvPr id="6" name="Picture 5" descr="Filter bids">
            <a:extLst>
              <a:ext uri="{FF2B5EF4-FFF2-40B4-BE49-F238E27FC236}">
                <a16:creationId xmlns:a16="http://schemas.microsoft.com/office/drawing/2014/main" id="{61FEBD19-A8BC-8FA5-AF8D-1B17D9742279}"/>
              </a:ext>
            </a:extLst>
          </p:cNvPr>
          <p:cNvPicPr>
            <a:picLocks noChangeAspect="1"/>
          </p:cNvPicPr>
          <p:nvPr/>
        </p:nvPicPr>
        <p:blipFill>
          <a:blip r:embed="rId2"/>
          <a:stretch>
            <a:fillRect/>
          </a:stretch>
        </p:blipFill>
        <p:spPr>
          <a:xfrm>
            <a:off x="2198872" y="2599212"/>
            <a:ext cx="4746253" cy="2303329"/>
          </a:xfrm>
          <a:prstGeom prst="rect">
            <a:avLst/>
          </a:prstGeom>
        </p:spPr>
      </p:pic>
      <p:sp>
        <p:nvSpPr>
          <p:cNvPr id="7" name="Rectangle 6">
            <a:extLst>
              <a:ext uri="{FF2B5EF4-FFF2-40B4-BE49-F238E27FC236}">
                <a16:creationId xmlns:a16="http://schemas.microsoft.com/office/drawing/2014/main" id="{E9B9045D-E97F-3088-0203-D8566C28CF22}"/>
              </a:ext>
              <a:ext uri="{C183D7F6-B498-43B3-948B-1728B52AA6E4}">
                <adec:decorative xmlns:adec="http://schemas.microsoft.com/office/drawing/2017/decorative" val="1"/>
              </a:ext>
            </a:extLst>
          </p:cNvPr>
          <p:cNvSpPr/>
          <p:nvPr/>
        </p:nvSpPr>
        <p:spPr>
          <a:xfrm>
            <a:off x="2198872" y="2616994"/>
            <a:ext cx="1660427" cy="425030"/>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8" name="Rectangle 7">
            <a:extLst>
              <a:ext uri="{FF2B5EF4-FFF2-40B4-BE49-F238E27FC236}">
                <a16:creationId xmlns:a16="http://schemas.microsoft.com/office/drawing/2014/main" id="{EBCDCD5A-060A-29BC-28F0-FDEE7088C7FA}"/>
              </a:ext>
              <a:ext uri="{C183D7F6-B498-43B3-948B-1728B52AA6E4}">
                <adec:decorative xmlns:adec="http://schemas.microsoft.com/office/drawing/2017/decorative" val="1"/>
              </a:ext>
            </a:extLst>
          </p:cNvPr>
          <p:cNvSpPr/>
          <p:nvPr/>
        </p:nvSpPr>
        <p:spPr>
          <a:xfrm>
            <a:off x="4900706" y="3369039"/>
            <a:ext cx="921411" cy="736796"/>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2" name="Graphic 1" descr="Home with solid fill">
            <a:hlinkClick r:id="rId3" action="ppaction://hlinksldjump"/>
            <a:extLst>
              <a:ext uri="{FF2B5EF4-FFF2-40B4-BE49-F238E27FC236}">
                <a16:creationId xmlns:a16="http://schemas.microsoft.com/office/drawing/2014/main" id="{1FC73371-EC1A-9C22-535C-E854E69AE93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84799" y="4524434"/>
            <a:ext cx="352259" cy="352259"/>
          </a:xfrm>
          <a:prstGeom prst="rect">
            <a:avLst/>
          </a:prstGeom>
        </p:spPr>
      </p:pic>
      <p:sp>
        <p:nvSpPr>
          <p:cNvPr id="4" name="TextBox 3">
            <a:extLst>
              <a:ext uri="{FF2B5EF4-FFF2-40B4-BE49-F238E27FC236}">
                <a16:creationId xmlns:a16="http://schemas.microsoft.com/office/drawing/2014/main" id="{8BDC10EE-866D-0942-877C-306D6DA93A6D}"/>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3"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3431203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730250" y="325438"/>
            <a:ext cx="7683500" cy="5191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2000" b="1" i="0" u="none" strike="noStrike" kern="1200" cap="none" spc="0" normalizeH="0" baseline="0" noProof="0" dirty="0">
                <a:ln>
                  <a:noFill/>
                </a:ln>
                <a:solidFill>
                  <a:srgbClr val="17375E"/>
                </a:solidFill>
                <a:effectLst/>
                <a:uLnTx/>
                <a:uFillTx/>
                <a:latin typeface="Source Sans Pro"/>
                <a:ea typeface="+mn-ea"/>
                <a:cs typeface="Source Sans Pro"/>
              </a:rPr>
              <a:t>Download Filtered Bids</a:t>
            </a:r>
          </a:p>
        </p:txBody>
      </p:sp>
      <p:sp>
        <p:nvSpPr>
          <p:cNvPr id="10" name="TextBox 9">
            <a:extLst>
              <a:ext uri="{FF2B5EF4-FFF2-40B4-BE49-F238E27FC236}">
                <a16:creationId xmlns:a16="http://schemas.microsoft.com/office/drawing/2014/main" id="{C899767E-5709-7950-DBF9-49437C597AA4}"/>
              </a:ext>
            </a:extLst>
          </p:cNvPr>
          <p:cNvSpPr txBox="1"/>
          <p:nvPr/>
        </p:nvSpPr>
        <p:spPr>
          <a:xfrm>
            <a:off x="126182" y="851320"/>
            <a:ext cx="8891632" cy="2308324"/>
          </a:xfrm>
          <a:prstGeom prst="rect">
            <a:avLst/>
          </a:prstGeom>
          <a:noFill/>
        </p:spPr>
        <p:txBody>
          <a:bodyPr wrap="square">
            <a:spAutoFit/>
          </a:bodyPr>
          <a:lstStyle/>
          <a:p>
            <a:r>
              <a:rPr lang="en-GB" sz="2400">
                <a:solidFill>
                  <a:srgbClr val="000000"/>
                </a:solidFill>
                <a:latin typeface="Source Sans Pro" panose="020B0503030403020204" pitchFamily="34" charset="0"/>
                <a:ea typeface="MS Mincho" panose="02020609040205080304" pitchFamily="49" charset="-128"/>
                <a:cs typeface="Times New Roman" panose="02020603050405020304" pitchFamily="18" charset="0"/>
              </a:rPr>
              <a:t>The downloaded Microsoft.xlsx file has two tabs:</a:t>
            </a:r>
          </a:p>
          <a:p>
            <a:pPr marL="285750" indent="-285750">
              <a:buFontTx/>
              <a:buChar char="-"/>
            </a:pPr>
            <a:r>
              <a:rPr lang="en-GB" sz="2400">
                <a:solidFill>
                  <a:srgbClr val="000000"/>
                </a:solidFill>
                <a:latin typeface="Source Sans Pro" panose="020B0503030403020204" pitchFamily="34" charset="0"/>
                <a:ea typeface="MS Mincho" panose="02020609040205080304" pitchFamily="49" charset="-128"/>
                <a:cs typeface="Times New Roman" panose="02020603050405020304" pitchFamily="18" charset="0"/>
              </a:rPr>
              <a:t>Results – which displays details relating to each bid</a:t>
            </a:r>
          </a:p>
          <a:p>
            <a:pPr marL="285750" indent="-285750">
              <a:buFontTx/>
              <a:buChar char="-"/>
            </a:pPr>
            <a:r>
              <a:rPr lang="en-GB" sz="2400">
                <a:solidFill>
                  <a:srgbClr val="000000"/>
                </a:solidFill>
                <a:latin typeface="Source Sans Pro" panose="020B0503030403020204" pitchFamily="34" charset="0"/>
                <a:ea typeface="MS Mincho" panose="02020609040205080304" pitchFamily="49" charset="-128"/>
                <a:cs typeface="Times New Roman" panose="02020603050405020304" pitchFamily="18" charset="0"/>
              </a:rPr>
              <a:t>Info – which displays details about who downloaded the bid, when they downloaded it, the total number of records for the Health Board, and the number of filtered records included in the download.</a:t>
            </a:r>
            <a:endParaRPr lang="en-GB" sz="2400"/>
          </a:p>
        </p:txBody>
      </p:sp>
      <p:pic>
        <p:nvPicPr>
          <p:cNvPr id="5" name="Picture 4" descr="Excel table">
            <a:extLst>
              <a:ext uri="{FF2B5EF4-FFF2-40B4-BE49-F238E27FC236}">
                <a16:creationId xmlns:a16="http://schemas.microsoft.com/office/drawing/2014/main" id="{E8007FBF-7093-63C9-A812-3FC4C6D55C9C}"/>
              </a:ext>
            </a:extLst>
          </p:cNvPr>
          <p:cNvPicPr>
            <a:picLocks noChangeAspect="1"/>
          </p:cNvPicPr>
          <p:nvPr/>
        </p:nvPicPr>
        <p:blipFill>
          <a:blip r:embed="rId2"/>
          <a:stretch>
            <a:fillRect/>
          </a:stretch>
        </p:blipFill>
        <p:spPr>
          <a:xfrm>
            <a:off x="4508239" y="3241657"/>
            <a:ext cx="2855348" cy="1576070"/>
          </a:xfrm>
          <a:prstGeom prst="rect">
            <a:avLst/>
          </a:prstGeom>
        </p:spPr>
      </p:pic>
      <p:sp>
        <p:nvSpPr>
          <p:cNvPr id="6" name="TextBox 5">
            <a:extLst>
              <a:ext uri="{FF2B5EF4-FFF2-40B4-BE49-F238E27FC236}">
                <a16:creationId xmlns:a16="http://schemas.microsoft.com/office/drawing/2014/main" id="{07B9D87E-56D1-A2B5-C1F5-4CD9DC1ABB06}"/>
              </a:ext>
            </a:extLst>
          </p:cNvPr>
          <p:cNvSpPr txBox="1"/>
          <p:nvPr/>
        </p:nvSpPr>
        <p:spPr>
          <a:xfrm>
            <a:off x="1148280" y="3773402"/>
            <a:ext cx="2747581" cy="369332"/>
          </a:xfrm>
          <a:prstGeom prst="rect">
            <a:avLst/>
          </a:prstGeom>
          <a:noFill/>
        </p:spPr>
        <p:txBody>
          <a:bodyPr wrap="square">
            <a:spAutoFit/>
          </a:bodyPr>
          <a:lstStyle/>
          <a:p>
            <a:r>
              <a:rPr lang="en-GB">
                <a:solidFill>
                  <a:srgbClr val="000000"/>
                </a:solidFill>
                <a:latin typeface="Source Sans Pro" panose="020B0503030403020204" pitchFamily="34" charset="0"/>
                <a:ea typeface="MS Mincho" panose="02020609040205080304" pitchFamily="49" charset="-128"/>
                <a:cs typeface="Times New Roman" panose="02020603050405020304" pitchFamily="18" charset="0"/>
              </a:rPr>
              <a:t>Example of Info tab view:</a:t>
            </a:r>
            <a:endParaRPr lang="en-GB"/>
          </a:p>
        </p:txBody>
      </p:sp>
      <p:pic>
        <p:nvPicPr>
          <p:cNvPr id="2" name="Graphic 1" descr="Home with solid fill">
            <a:hlinkClick r:id="rId3" action="ppaction://hlinksldjump"/>
            <a:extLst>
              <a:ext uri="{FF2B5EF4-FFF2-40B4-BE49-F238E27FC236}">
                <a16:creationId xmlns:a16="http://schemas.microsoft.com/office/drawing/2014/main" id="{FD4AB8F5-6D39-C2F8-B58C-8B28D509954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84799" y="4524434"/>
            <a:ext cx="352259" cy="352259"/>
          </a:xfrm>
          <a:prstGeom prst="rect">
            <a:avLst/>
          </a:prstGeom>
        </p:spPr>
      </p:pic>
      <p:sp>
        <p:nvSpPr>
          <p:cNvPr id="4" name="TextBox 3">
            <a:extLst>
              <a:ext uri="{FF2B5EF4-FFF2-40B4-BE49-F238E27FC236}">
                <a16:creationId xmlns:a16="http://schemas.microsoft.com/office/drawing/2014/main" id="{A576C453-3EE4-CFC7-5DD8-FA8B452A02C4}"/>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3"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0861136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730250" y="325438"/>
            <a:ext cx="7683500" cy="5191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2000" b="1" i="0" u="none" strike="noStrike" kern="1200" cap="none" spc="0" normalizeH="0" baseline="0" noProof="0" dirty="0">
                <a:ln>
                  <a:noFill/>
                </a:ln>
                <a:solidFill>
                  <a:srgbClr val="17375E"/>
                </a:solidFill>
                <a:effectLst/>
                <a:uLnTx/>
                <a:uFillTx/>
                <a:latin typeface="Source Sans Pro"/>
                <a:ea typeface="+mn-ea"/>
                <a:cs typeface="Source Sans Pro"/>
              </a:rPr>
              <a:t>Download Filtered Bids</a:t>
            </a:r>
          </a:p>
        </p:txBody>
      </p:sp>
      <p:sp>
        <p:nvSpPr>
          <p:cNvPr id="10" name="TextBox 9">
            <a:extLst>
              <a:ext uri="{FF2B5EF4-FFF2-40B4-BE49-F238E27FC236}">
                <a16:creationId xmlns:a16="http://schemas.microsoft.com/office/drawing/2014/main" id="{C899767E-5709-7950-DBF9-49437C597AA4}"/>
              </a:ext>
            </a:extLst>
          </p:cNvPr>
          <p:cNvSpPr txBox="1"/>
          <p:nvPr/>
        </p:nvSpPr>
        <p:spPr>
          <a:xfrm>
            <a:off x="126182" y="731333"/>
            <a:ext cx="8891632" cy="1384995"/>
          </a:xfrm>
          <a:prstGeom prst="rect">
            <a:avLst/>
          </a:prstGeom>
          <a:noFill/>
        </p:spPr>
        <p:txBody>
          <a:bodyPr wrap="square">
            <a:spAutoFit/>
          </a:bodyPr>
          <a:lstStyle/>
          <a:p>
            <a:r>
              <a:rPr lang="en-GB">
                <a:solidFill>
                  <a:srgbClr val="000000"/>
                </a:solidFill>
                <a:latin typeface="Source Sans Pro" panose="020B0503030403020204" pitchFamily="34" charset="0"/>
                <a:ea typeface="MS Mincho" panose="02020609040205080304" pitchFamily="49" charset="-128"/>
                <a:cs typeface="Times New Roman" panose="02020603050405020304" pitchFamily="18" charset="0"/>
              </a:rPr>
              <a:t>Example of Results tab view.</a:t>
            </a:r>
          </a:p>
          <a:p>
            <a:endParaRPr lang="en-GB">
              <a:solidFill>
                <a:srgbClr val="000000"/>
              </a:solidFill>
              <a:latin typeface="Source Sans Pro" panose="020B0503030403020204" pitchFamily="34" charset="0"/>
              <a:ea typeface="MS Mincho" panose="02020609040205080304" pitchFamily="49" charset="-128"/>
              <a:cs typeface="Times New Roman" panose="02020603050405020304" pitchFamily="18" charset="0"/>
            </a:endParaRPr>
          </a:p>
          <a:p>
            <a:r>
              <a:rPr lang="en-GB" sz="1600">
                <a:solidFill>
                  <a:srgbClr val="000000"/>
                </a:solidFill>
                <a:latin typeface="Source Sans Pro" panose="020B0503030403020204" pitchFamily="34" charset="0"/>
                <a:ea typeface="MS Mincho" panose="02020609040205080304" pitchFamily="49" charset="-128"/>
                <a:cs typeface="Times New Roman" panose="02020603050405020304" pitchFamily="18" charset="0"/>
              </a:rPr>
              <a:t>For the Bid ID column, each bid is hyperlinked. Clicking on the Bid ID will take the user to the View page of the specific bid so the user can see it in more detail. If the spreadsheet is shared with others they will need to be a Medical ACT AP user to view the hyperlinked information.</a:t>
            </a:r>
            <a:endParaRPr lang="en-GB" sz="1600"/>
          </a:p>
        </p:txBody>
      </p:sp>
      <p:pic>
        <p:nvPicPr>
          <p:cNvPr id="12" name="Picture 11" descr="Excel table">
            <a:extLst>
              <a:ext uri="{FF2B5EF4-FFF2-40B4-BE49-F238E27FC236}">
                <a16:creationId xmlns:a16="http://schemas.microsoft.com/office/drawing/2014/main" id="{BE53BC0C-93F6-1462-1FA3-8251C521C783}"/>
              </a:ext>
            </a:extLst>
          </p:cNvPr>
          <p:cNvPicPr>
            <a:picLocks noChangeAspect="1"/>
          </p:cNvPicPr>
          <p:nvPr/>
        </p:nvPicPr>
        <p:blipFill>
          <a:blip r:embed="rId2"/>
          <a:stretch>
            <a:fillRect/>
          </a:stretch>
        </p:blipFill>
        <p:spPr>
          <a:xfrm>
            <a:off x="463339" y="2190237"/>
            <a:ext cx="8217322" cy="1263715"/>
          </a:xfrm>
          <a:prstGeom prst="rect">
            <a:avLst/>
          </a:prstGeom>
        </p:spPr>
      </p:pic>
      <p:pic>
        <p:nvPicPr>
          <p:cNvPr id="14" name="Picture 13" descr="Excel table">
            <a:extLst>
              <a:ext uri="{FF2B5EF4-FFF2-40B4-BE49-F238E27FC236}">
                <a16:creationId xmlns:a16="http://schemas.microsoft.com/office/drawing/2014/main" id="{303A4032-BEBB-7C40-F995-F368F4FCDDA7}"/>
              </a:ext>
            </a:extLst>
          </p:cNvPr>
          <p:cNvPicPr>
            <a:picLocks noChangeAspect="1"/>
          </p:cNvPicPr>
          <p:nvPr/>
        </p:nvPicPr>
        <p:blipFill>
          <a:blip r:embed="rId3"/>
          <a:stretch>
            <a:fillRect/>
          </a:stretch>
        </p:blipFill>
        <p:spPr>
          <a:xfrm>
            <a:off x="701476" y="3554012"/>
            <a:ext cx="7741048" cy="1263715"/>
          </a:xfrm>
          <a:prstGeom prst="rect">
            <a:avLst/>
          </a:prstGeom>
        </p:spPr>
      </p:pic>
      <p:pic>
        <p:nvPicPr>
          <p:cNvPr id="2" name="Graphic 1" descr="Home with solid fill">
            <a:hlinkClick r:id="rId4" action="ppaction://hlinksldjump"/>
            <a:extLst>
              <a:ext uri="{FF2B5EF4-FFF2-40B4-BE49-F238E27FC236}">
                <a16:creationId xmlns:a16="http://schemas.microsoft.com/office/drawing/2014/main" id="{69C22B26-9C68-DA4E-7936-D28684D5CAF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84799" y="4524434"/>
            <a:ext cx="352259" cy="352259"/>
          </a:xfrm>
          <a:prstGeom prst="rect">
            <a:avLst/>
          </a:prstGeom>
        </p:spPr>
      </p:pic>
      <p:sp>
        <p:nvSpPr>
          <p:cNvPr id="4" name="TextBox 3">
            <a:extLst>
              <a:ext uri="{FF2B5EF4-FFF2-40B4-BE49-F238E27FC236}">
                <a16:creationId xmlns:a16="http://schemas.microsoft.com/office/drawing/2014/main" id="{BB64EB26-BA44-9CA1-A92E-50B6E2B7DB4C}"/>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4"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133547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B26052-326D-B1C0-4BD2-E394357720BC}"/>
              </a:ext>
            </a:extLst>
          </p:cNvPr>
          <p:cNvSpPr>
            <a:spLocks noGrp="1"/>
          </p:cNvSpPr>
          <p:nvPr>
            <p:ph type="title" idx="4294967295"/>
          </p:nvPr>
        </p:nvSpPr>
        <p:spPr>
          <a:xfrm>
            <a:off x="431800" y="1336675"/>
            <a:ext cx="8280400" cy="21066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GB" sz="7200" b="1" i="0" u="none" strike="noStrike" kern="1200" cap="none" spc="0" normalizeH="0" baseline="0" noProof="0" dirty="0">
                <a:ln>
                  <a:noFill/>
                </a:ln>
                <a:solidFill>
                  <a:schemeClr val="tx2">
                    <a:lumMod val="75000"/>
                  </a:schemeClr>
                </a:solidFill>
                <a:effectLst/>
                <a:uLnTx/>
                <a:uFillTx/>
                <a:latin typeface="Source Sans Pro"/>
                <a:ea typeface="+mn-ea"/>
                <a:cs typeface="Source Sans Pro"/>
              </a:rPr>
              <a:t>Download Individual Bids</a:t>
            </a:r>
          </a:p>
        </p:txBody>
      </p:sp>
      <p:sp>
        <p:nvSpPr>
          <p:cNvPr id="3" name="TextBox 2">
            <a:extLst>
              <a:ext uri="{FF2B5EF4-FFF2-40B4-BE49-F238E27FC236}">
                <a16:creationId xmlns:a16="http://schemas.microsoft.com/office/drawing/2014/main" id="{5CCAD825-F128-58D3-73FE-A538FF98F4D7}"/>
              </a:ext>
            </a:extLst>
          </p:cNvPr>
          <p:cNvSpPr txBox="1"/>
          <p:nvPr/>
        </p:nvSpPr>
        <p:spPr>
          <a:xfrm>
            <a:off x="3018514" y="3299661"/>
            <a:ext cx="3648602" cy="830997"/>
          </a:xfrm>
          <a:prstGeom prst="rect">
            <a:avLst/>
          </a:prstGeom>
          <a:noFill/>
        </p:spPr>
        <p:txBody>
          <a:bodyPr wrap="square">
            <a:spAutoFit/>
          </a:bodyPr>
          <a:lstStyle/>
          <a:p>
            <a:r>
              <a:rPr lang="en-GB" sz="2400" b="1">
                <a:effectLst/>
                <a:latin typeface="Source Sans Pro" panose="020B0503030403020204" pitchFamily="34" charset="0"/>
                <a:ea typeface="MS Mincho" panose="02020609040205080304" pitchFamily="49" charset="-128"/>
                <a:cs typeface="Times New Roman" panose="02020603050405020304" pitchFamily="18" charset="0"/>
              </a:rPr>
              <a:t>Applicable roles:</a:t>
            </a:r>
          </a:p>
          <a:p>
            <a:pPr marL="285750" indent="-285750">
              <a:buFontTx/>
              <a:buChar char="-"/>
            </a:pPr>
            <a:r>
              <a:rPr lang="en-GB" sz="2400">
                <a:latin typeface="Source Sans Pro" panose="020B0503030403020204" pitchFamily="34" charset="0"/>
                <a:ea typeface="MS Mincho" panose="02020609040205080304" pitchFamily="49" charset="-128"/>
                <a:cs typeface="Times New Roman" panose="02020603050405020304" pitchFamily="18" charset="0"/>
              </a:rPr>
              <a:t>All</a:t>
            </a:r>
            <a:endParaRPr lang="en-GB" sz="2400">
              <a:effectLst/>
              <a:latin typeface="Source Sans Pro" panose="020B0503030403020204" pitchFamily="34" charset="0"/>
              <a:ea typeface="MS Mincho" panose="02020609040205080304" pitchFamily="49" charset="-128"/>
              <a:cs typeface="Times New Roman" panose="02020603050405020304" pitchFamily="18" charset="0"/>
            </a:endParaRPr>
          </a:p>
        </p:txBody>
      </p:sp>
      <p:pic>
        <p:nvPicPr>
          <p:cNvPr id="4" name="Graphic 3" descr="Home with solid fill">
            <a:hlinkClick r:id="rId2" action="ppaction://hlinksldjump"/>
            <a:extLst>
              <a:ext uri="{FF2B5EF4-FFF2-40B4-BE49-F238E27FC236}">
                <a16:creationId xmlns:a16="http://schemas.microsoft.com/office/drawing/2014/main" id="{0AE8FC36-3EA7-F082-0997-AE6F8627B5E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84799" y="4524434"/>
            <a:ext cx="352259" cy="352259"/>
          </a:xfrm>
          <a:prstGeom prst="rect">
            <a:avLst/>
          </a:prstGeom>
        </p:spPr>
      </p:pic>
      <p:sp>
        <p:nvSpPr>
          <p:cNvPr id="5" name="TextBox 4">
            <a:extLst>
              <a:ext uri="{FF2B5EF4-FFF2-40B4-BE49-F238E27FC236}">
                <a16:creationId xmlns:a16="http://schemas.microsoft.com/office/drawing/2014/main" id="{FCE07312-1213-6B18-4FEB-670A47EF3D1A}"/>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2"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4077449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730250" y="325438"/>
            <a:ext cx="7683500" cy="5191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2000" b="1" i="0" u="none" strike="noStrike" kern="1200" cap="none" spc="0" normalizeH="0" baseline="0" noProof="0" dirty="0">
                <a:ln>
                  <a:noFill/>
                </a:ln>
                <a:solidFill>
                  <a:srgbClr val="17375E"/>
                </a:solidFill>
                <a:effectLst/>
                <a:uLnTx/>
                <a:uFillTx/>
                <a:latin typeface="Source Sans Pro"/>
                <a:ea typeface="+mn-ea"/>
                <a:cs typeface="Source Sans Pro"/>
              </a:rPr>
              <a:t>Download Individual Bids</a:t>
            </a:r>
          </a:p>
        </p:txBody>
      </p:sp>
      <p:sp>
        <p:nvSpPr>
          <p:cNvPr id="10" name="TextBox 9">
            <a:extLst>
              <a:ext uri="{FF2B5EF4-FFF2-40B4-BE49-F238E27FC236}">
                <a16:creationId xmlns:a16="http://schemas.microsoft.com/office/drawing/2014/main" id="{C899767E-5709-7950-DBF9-49437C597AA4}"/>
              </a:ext>
            </a:extLst>
          </p:cNvPr>
          <p:cNvSpPr txBox="1"/>
          <p:nvPr/>
        </p:nvSpPr>
        <p:spPr>
          <a:xfrm>
            <a:off x="126182" y="731333"/>
            <a:ext cx="8891632" cy="646331"/>
          </a:xfrm>
          <a:prstGeom prst="rect">
            <a:avLst/>
          </a:prstGeom>
          <a:noFill/>
        </p:spPr>
        <p:txBody>
          <a:bodyPr wrap="square">
            <a:spAutoFit/>
          </a:bodyPr>
          <a:lstStyle/>
          <a:p>
            <a:r>
              <a:rPr lang="en-GB">
                <a:solidFill>
                  <a:srgbClr val="000000"/>
                </a:solidFill>
                <a:latin typeface="Source Sans Pro" panose="020B0503030403020204" pitchFamily="34" charset="0"/>
                <a:ea typeface="MS Mincho" panose="02020609040205080304" pitchFamily="49" charset="-128"/>
                <a:cs typeface="Times New Roman" panose="02020603050405020304" pitchFamily="18" charset="0"/>
              </a:rPr>
              <a:t>Users can save individual bids as a PDF by using the View option from the Actions dropdown of the bid summary table:</a:t>
            </a:r>
            <a:endParaRPr lang="en-GB"/>
          </a:p>
        </p:txBody>
      </p:sp>
      <p:pic>
        <p:nvPicPr>
          <p:cNvPr id="4" name="Picture 3" descr="Table of bids with action button">
            <a:extLst>
              <a:ext uri="{FF2B5EF4-FFF2-40B4-BE49-F238E27FC236}">
                <a16:creationId xmlns:a16="http://schemas.microsoft.com/office/drawing/2014/main" id="{3B8FCB1E-AD96-FCE1-7C34-4D298AE73B19}"/>
              </a:ext>
            </a:extLst>
          </p:cNvPr>
          <p:cNvPicPr>
            <a:picLocks noChangeAspect="1"/>
          </p:cNvPicPr>
          <p:nvPr/>
        </p:nvPicPr>
        <p:blipFill>
          <a:blip r:embed="rId2"/>
          <a:stretch>
            <a:fillRect/>
          </a:stretch>
        </p:blipFill>
        <p:spPr>
          <a:xfrm>
            <a:off x="968188" y="1480182"/>
            <a:ext cx="7207620" cy="3245017"/>
          </a:xfrm>
          <a:prstGeom prst="rect">
            <a:avLst/>
          </a:prstGeom>
        </p:spPr>
      </p:pic>
      <p:sp>
        <p:nvSpPr>
          <p:cNvPr id="5" name="Rectangle 4">
            <a:extLst>
              <a:ext uri="{FF2B5EF4-FFF2-40B4-BE49-F238E27FC236}">
                <a16:creationId xmlns:a16="http://schemas.microsoft.com/office/drawing/2014/main" id="{3B731D6C-1CAF-B3F8-0171-71A1B8275C1A}"/>
              </a:ext>
              <a:ext uri="{C183D7F6-B498-43B3-948B-1728B52AA6E4}">
                <adec:decorative xmlns:adec="http://schemas.microsoft.com/office/drawing/2017/decorative" val="1"/>
              </a:ext>
            </a:extLst>
          </p:cNvPr>
          <p:cNvSpPr/>
          <p:nvPr/>
        </p:nvSpPr>
        <p:spPr>
          <a:xfrm>
            <a:off x="6878648" y="3380330"/>
            <a:ext cx="1180992" cy="629188"/>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2" name="Graphic 1" descr="Home with solid fill">
            <a:hlinkClick r:id="rId3" action="ppaction://hlinksldjump"/>
            <a:extLst>
              <a:ext uri="{FF2B5EF4-FFF2-40B4-BE49-F238E27FC236}">
                <a16:creationId xmlns:a16="http://schemas.microsoft.com/office/drawing/2014/main" id="{0DA321D4-C6B5-ADFD-F9E3-59BB1BF1FA0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84799" y="4524434"/>
            <a:ext cx="352259" cy="352259"/>
          </a:xfrm>
          <a:prstGeom prst="rect">
            <a:avLst/>
          </a:prstGeom>
        </p:spPr>
      </p:pic>
      <p:sp>
        <p:nvSpPr>
          <p:cNvPr id="6" name="TextBox 5">
            <a:extLst>
              <a:ext uri="{FF2B5EF4-FFF2-40B4-BE49-F238E27FC236}">
                <a16:creationId xmlns:a16="http://schemas.microsoft.com/office/drawing/2014/main" id="{4D544E33-B97D-AF96-A23C-35BB5ED77611}"/>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3"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785988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730250" y="325438"/>
            <a:ext cx="7683500" cy="5191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2000" b="1" i="0" u="none" strike="noStrike" kern="1200" cap="none" spc="0" normalizeH="0" baseline="0" noProof="0" dirty="0">
                <a:ln>
                  <a:noFill/>
                </a:ln>
                <a:solidFill>
                  <a:srgbClr val="17375E"/>
                </a:solidFill>
                <a:effectLst/>
                <a:uLnTx/>
                <a:uFillTx/>
                <a:latin typeface="Source Sans Pro"/>
                <a:ea typeface="+mn-ea"/>
                <a:cs typeface="Source Sans Pro"/>
              </a:rPr>
              <a:t>Download Individual Bids</a:t>
            </a:r>
          </a:p>
        </p:txBody>
      </p:sp>
      <p:sp>
        <p:nvSpPr>
          <p:cNvPr id="10" name="TextBox 9">
            <a:extLst>
              <a:ext uri="{FF2B5EF4-FFF2-40B4-BE49-F238E27FC236}">
                <a16:creationId xmlns:a16="http://schemas.microsoft.com/office/drawing/2014/main" id="{C899767E-5709-7950-DBF9-49437C597AA4}"/>
              </a:ext>
            </a:extLst>
          </p:cNvPr>
          <p:cNvSpPr txBox="1"/>
          <p:nvPr/>
        </p:nvSpPr>
        <p:spPr>
          <a:xfrm>
            <a:off x="126182" y="731333"/>
            <a:ext cx="8891632" cy="646331"/>
          </a:xfrm>
          <a:prstGeom prst="rect">
            <a:avLst/>
          </a:prstGeom>
          <a:noFill/>
        </p:spPr>
        <p:txBody>
          <a:bodyPr wrap="square">
            <a:spAutoFit/>
          </a:bodyPr>
          <a:lstStyle/>
          <a:p>
            <a:r>
              <a:rPr lang="en-GB">
                <a:solidFill>
                  <a:srgbClr val="000000"/>
                </a:solidFill>
                <a:latin typeface="Source Sans Pro" panose="020B0503030403020204" pitchFamily="34" charset="0"/>
                <a:ea typeface="MS Mincho" panose="02020609040205080304" pitchFamily="49" charset="-128"/>
                <a:cs typeface="Times New Roman" panose="02020603050405020304" pitchFamily="18" charset="0"/>
              </a:rPr>
              <a:t>This will display all details of the bid which were inputted when it was created. The user can then use CTRL+P and save the page as a PDF.</a:t>
            </a:r>
            <a:endParaRPr lang="en-GB"/>
          </a:p>
        </p:txBody>
      </p:sp>
      <p:pic>
        <p:nvPicPr>
          <p:cNvPr id="6" name="Picture 5" descr="saving a PDF preview">
            <a:extLst>
              <a:ext uri="{FF2B5EF4-FFF2-40B4-BE49-F238E27FC236}">
                <a16:creationId xmlns:a16="http://schemas.microsoft.com/office/drawing/2014/main" id="{EC9E8C10-11E4-FDEB-635D-862776EC1B3C}"/>
              </a:ext>
            </a:extLst>
          </p:cNvPr>
          <p:cNvPicPr>
            <a:picLocks noChangeAspect="1"/>
          </p:cNvPicPr>
          <p:nvPr/>
        </p:nvPicPr>
        <p:blipFill>
          <a:blip r:embed="rId2"/>
          <a:stretch>
            <a:fillRect/>
          </a:stretch>
        </p:blipFill>
        <p:spPr>
          <a:xfrm>
            <a:off x="2008938" y="1377664"/>
            <a:ext cx="5126119" cy="3391365"/>
          </a:xfrm>
          <a:prstGeom prst="rect">
            <a:avLst/>
          </a:prstGeom>
        </p:spPr>
      </p:pic>
      <p:sp>
        <p:nvSpPr>
          <p:cNvPr id="7" name="Rectangle 6">
            <a:extLst>
              <a:ext uri="{FF2B5EF4-FFF2-40B4-BE49-F238E27FC236}">
                <a16:creationId xmlns:a16="http://schemas.microsoft.com/office/drawing/2014/main" id="{7B8551B0-EC78-F561-171F-09580BC793BB}"/>
              </a:ext>
              <a:ext uri="{C183D7F6-B498-43B3-948B-1728B52AA6E4}">
                <adec:decorative xmlns:adec="http://schemas.microsoft.com/office/drawing/2017/decorative" val="1"/>
              </a:ext>
            </a:extLst>
          </p:cNvPr>
          <p:cNvSpPr/>
          <p:nvPr/>
        </p:nvSpPr>
        <p:spPr>
          <a:xfrm>
            <a:off x="5669280" y="1539731"/>
            <a:ext cx="1404046" cy="370711"/>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8" name="Rectangle 7">
            <a:extLst>
              <a:ext uri="{FF2B5EF4-FFF2-40B4-BE49-F238E27FC236}">
                <a16:creationId xmlns:a16="http://schemas.microsoft.com/office/drawing/2014/main" id="{CEEA0C76-007B-8A7C-4FC9-F6C0656CAB5C}"/>
              </a:ext>
              <a:ext uri="{C183D7F6-B498-43B3-948B-1728B52AA6E4}">
                <adec:decorative xmlns:adec="http://schemas.microsoft.com/office/drawing/2017/decorative" val="1"/>
              </a:ext>
            </a:extLst>
          </p:cNvPr>
          <p:cNvSpPr/>
          <p:nvPr/>
        </p:nvSpPr>
        <p:spPr>
          <a:xfrm>
            <a:off x="6389000" y="4507106"/>
            <a:ext cx="466049" cy="235975"/>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2" name="Graphic 1" descr="Home with solid fill">
            <a:hlinkClick r:id="rId3" action="ppaction://hlinksldjump"/>
            <a:extLst>
              <a:ext uri="{FF2B5EF4-FFF2-40B4-BE49-F238E27FC236}">
                <a16:creationId xmlns:a16="http://schemas.microsoft.com/office/drawing/2014/main" id="{E27B5B0F-0FD3-B368-CC80-05F9CD51895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84799" y="4524434"/>
            <a:ext cx="352259" cy="352259"/>
          </a:xfrm>
          <a:prstGeom prst="rect">
            <a:avLst/>
          </a:prstGeom>
        </p:spPr>
      </p:pic>
      <p:sp>
        <p:nvSpPr>
          <p:cNvPr id="4" name="TextBox 3">
            <a:extLst>
              <a:ext uri="{FF2B5EF4-FFF2-40B4-BE49-F238E27FC236}">
                <a16:creationId xmlns:a16="http://schemas.microsoft.com/office/drawing/2014/main" id="{90C29743-FC42-B5AC-0E19-9DE1234306C4}"/>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3"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776606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B26052-326D-B1C0-4BD2-E394357720BC}"/>
              </a:ext>
            </a:extLst>
          </p:cNvPr>
          <p:cNvSpPr>
            <a:spLocks noGrp="1"/>
          </p:cNvSpPr>
          <p:nvPr>
            <p:ph type="title" idx="4294967295"/>
          </p:nvPr>
        </p:nvSpPr>
        <p:spPr>
          <a:xfrm>
            <a:off x="431800" y="1951038"/>
            <a:ext cx="8280400" cy="12414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GB" sz="7200" b="1" i="0" u="none" strike="noStrike" kern="1200" cap="none" spc="0" normalizeH="0" baseline="0" noProof="0" dirty="0">
                <a:ln>
                  <a:noFill/>
                </a:ln>
                <a:solidFill>
                  <a:schemeClr val="tx2">
                    <a:lumMod val="75000"/>
                  </a:schemeClr>
                </a:solidFill>
                <a:effectLst/>
                <a:uLnTx/>
                <a:uFillTx/>
                <a:latin typeface="Source Sans Pro"/>
                <a:ea typeface="+mn-ea"/>
                <a:cs typeface="Source Sans Pro"/>
              </a:rPr>
              <a:t>ACT Homepage</a:t>
            </a:r>
          </a:p>
        </p:txBody>
      </p:sp>
      <p:pic>
        <p:nvPicPr>
          <p:cNvPr id="3" name="Graphic 2" descr="Home with solid fill">
            <a:hlinkClick r:id="rId2" action="ppaction://hlinksldjump"/>
            <a:extLst>
              <a:ext uri="{FF2B5EF4-FFF2-40B4-BE49-F238E27FC236}">
                <a16:creationId xmlns:a16="http://schemas.microsoft.com/office/drawing/2014/main" id="{ED4A5003-5C13-04F8-CEDB-11A3A22E7A8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84799" y="4524434"/>
            <a:ext cx="352259" cy="352259"/>
          </a:xfrm>
          <a:prstGeom prst="rect">
            <a:avLst/>
          </a:prstGeom>
        </p:spPr>
      </p:pic>
      <p:sp>
        <p:nvSpPr>
          <p:cNvPr id="4" name="TextBox 3">
            <a:extLst>
              <a:ext uri="{FF2B5EF4-FFF2-40B4-BE49-F238E27FC236}">
                <a16:creationId xmlns:a16="http://schemas.microsoft.com/office/drawing/2014/main" id="{CA9F420C-9D60-1289-6DF1-5419D193B514}"/>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2"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1470534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730250" y="325438"/>
            <a:ext cx="7683500" cy="5191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2000" b="1" i="0" u="none" strike="noStrike" kern="1200" cap="none" spc="0" normalizeH="0" baseline="0" noProof="0" dirty="0">
                <a:ln>
                  <a:noFill/>
                </a:ln>
                <a:solidFill>
                  <a:srgbClr val="17375E"/>
                </a:solidFill>
                <a:effectLst/>
                <a:uLnTx/>
                <a:uFillTx/>
                <a:latin typeface="Source Sans Pro"/>
                <a:ea typeface="+mn-ea"/>
                <a:cs typeface="Source Sans Pro"/>
              </a:rPr>
              <a:t>Download Individual Bids</a:t>
            </a:r>
          </a:p>
        </p:txBody>
      </p:sp>
      <p:sp>
        <p:nvSpPr>
          <p:cNvPr id="10" name="TextBox 9">
            <a:extLst>
              <a:ext uri="{FF2B5EF4-FFF2-40B4-BE49-F238E27FC236}">
                <a16:creationId xmlns:a16="http://schemas.microsoft.com/office/drawing/2014/main" id="{C899767E-5709-7950-DBF9-49437C597AA4}"/>
              </a:ext>
            </a:extLst>
          </p:cNvPr>
          <p:cNvSpPr txBox="1"/>
          <p:nvPr/>
        </p:nvSpPr>
        <p:spPr>
          <a:xfrm>
            <a:off x="126182" y="731333"/>
            <a:ext cx="8891632" cy="923330"/>
          </a:xfrm>
          <a:prstGeom prst="rect">
            <a:avLst/>
          </a:prstGeom>
          <a:noFill/>
        </p:spPr>
        <p:txBody>
          <a:bodyPr wrap="square">
            <a:spAutoFit/>
          </a:bodyPr>
          <a:lstStyle/>
          <a:p>
            <a:r>
              <a:rPr lang="en-GB">
                <a:solidFill>
                  <a:srgbClr val="000000"/>
                </a:solidFill>
                <a:latin typeface="Source Sans Pro" panose="020B0503030403020204" pitchFamily="34" charset="0"/>
                <a:ea typeface="MS Mincho" panose="02020609040205080304" pitchFamily="49" charset="-128"/>
                <a:cs typeface="Times New Roman" panose="02020603050405020304" pitchFamily="18" charset="0"/>
              </a:rPr>
              <a:t>If additional documentation was uploaded when the bid was submitted, the PDF will contain the link to this. The user can then download or view the file on their browser. Only those with access to ACT will be able to download or view the linked file.</a:t>
            </a:r>
            <a:endParaRPr lang="en-GB"/>
          </a:p>
        </p:txBody>
      </p:sp>
      <p:pic>
        <p:nvPicPr>
          <p:cNvPr id="4" name="Picture 3" descr="Download bid button">
            <a:extLst>
              <a:ext uri="{FF2B5EF4-FFF2-40B4-BE49-F238E27FC236}">
                <a16:creationId xmlns:a16="http://schemas.microsoft.com/office/drawing/2014/main" id="{9BD58CB4-E216-89B2-DC95-33B7A6A4F4DF}"/>
              </a:ext>
            </a:extLst>
          </p:cNvPr>
          <p:cNvPicPr>
            <a:picLocks noChangeAspect="1"/>
          </p:cNvPicPr>
          <p:nvPr/>
        </p:nvPicPr>
        <p:blipFill rotWithShape="1">
          <a:blip r:embed="rId2"/>
          <a:srcRect r="2896"/>
          <a:stretch/>
        </p:blipFill>
        <p:spPr>
          <a:xfrm>
            <a:off x="1481452" y="1737272"/>
            <a:ext cx="5653274" cy="2674895"/>
          </a:xfrm>
          <a:prstGeom prst="rect">
            <a:avLst/>
          </a:prstGeom>
        </p:spPr>
      </p:pic>
      <p:sp>
        <p:nvSpPr>
          <p:cNvPr id="5" name="Rectangle 4">
            <a:extLst>
              <a:ext uri="{FF2B5EF4-FFF2-40B4-BE49-F238E27FC236}">
                <a16:creationId xmlns:a16="http://schemas.microsoft.com/office/drawing/2014/main" id="{BEC064AF-9942-F909-2840-B98AE5E22FE2}"/>
              </a:ext>
              <a:ext uri="{C183D7F6-B498-43B3-948B-1728B52AA6E4}">
                <adec:decorative xmlns:adec="http://schemas.microsoft.com/office/drawing/2017/decorative" val="1"/>
              </a:ext>
            </a:extLst>
          </p:cNvPr>
          <p:cNvSpPr/>
          <p:nvPr/>
        </p:nvSpPr>
        <p:spPr>
          <a:xfrm>
            <a:off x="2889816" y="3144528"/>
            <a:ext cx="1363347" cy="235975"/>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2" name="Graphic 1" descr="Home with solid fill">
            <a:hlinkClick r:id="rId3" action="ppaction://hlinksldjump"/>
            <a:extLst>
              <a:ext uri="{FF2B5EF4-FFF2-40B4-BE49-F238E27FC236}">
                <a16:creationId xmlns:a16="http://schemas.microsoft.com/office/drawing/2014/main" id="{4DF97562-AD05-397B-7067-45C12371FF8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84799" y="4524434"/>
            <a:ext cx="352259" cy="352259"/>
          </a:xfrm>
          <a:prstGeom prst="rect">
            <a:avLst/>
          </a:prstGeom>
        </p:spPr>
      </p:pic>
      <p:sp>
        <p:nvSpPr>
          <p:cNvPr id="6" name="TextBox 5">
            <a:extLst>
              <a:ext uri="{FF2B5EF4-FFF2-40B4-BE49-F238E27FC236}">
                <a16:creationId xmlns:a16="http://schemas.microsoft.com/office/drawing/2014/main" id="{EB79D6A4-7689-AA8E-7F27-24A2CFB996BB}"/>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3"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9643080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5E9428-C7F2-48CA-115A-BFB600A0D6C8}"/>
              </a:ext>
            </a:extLst>
          </p:cNvPr>
          <p:cNvSpPr>
            <a:spLocks noGrp="1"/>
          </p:cNvSpPr>
          <p:nvPr>
            <p:ph type="body" sz="quarter" idx="10"/>
          </p:nvPr>
        </p:nvSpPr>
        <p:spPr/>
        <p:txBody>
          <a:bodyPr>
            <a:normAutofit lnSpcReduction="10000"/>
          </a:bodyPr>
          <a:lstStyle/>
          <a:p>
            <a:r>
              <a:rPr lang="en-GB" sz="2000"/>
              <a:t>If you do not have a Turas account, please register here:</a:t>
            </a:r>
            <a:r>
              <a:rPr lang="en-GB" sz="2000" u="sng">
                <a:solidFill>
                  <a:srgbClr val="0000FF"/>
                </a:solidFill>
                <a:effectLst/>
                <a:latin typeface="Source Sans Pro" panose="020B0503030403020204" pitchFamily="34" charset="0"/>
                <a:ea typeface="MS Mincho" panose="02020609040205080304" pitchFamily="49" charset="-128"/>
                <a:cs typeface="Times New Roman" panose="02020603050405020304" pitchFamily="18" charset="0"/>
                <a:hlinkClick r:id="rId2"/>
              </a:rPr>
              <a:t> https://turasdashboard.nes.nhs.scot/</a:t>
            </a:r>
            <a:r>
              <a:rPr lang="en-GB" sz="2000">
                <a:effectLst/>
                <a:latin typeface="Source Sans Pro" panose="020B0503030403020204" pitchFamily="34" charset="0"/>
                <a:ea typeface="MS Mincho" panose="02020609040205080304" pitchFamily="49" charset="-128"/>
                <a:cs typeface="Times New Roman" panose="02020603050405020304" pitchFamily="18" charset="0"/>
              </a:rPr>
              <a:t>) with your email and a password.</a:t>
            </a:r>
          </a:p>
          <a:p>
            <a:r>
              <a:rPr lang="en-GB" sz="2000">
                <a:latin typeface="Source Sans Pro" panose="020B0503030403020204" pitchFamily="34" charset="0"/>
                <a:ea typeface="MS Mincho" panose="02020609040205080304" pitchFamily="49" charset="-128"/>
                <a:cs typeface="Times New Roman" panose="02020603050405020304" pitchFamily="18" charset="0"/>
              </a:rPr>
              <a:t>If you are a Health Board user or Regional act Co-</a:t>
            </a:r>
            <a:r>
              <a:rPr lang="en-GB" sz="2000" err="1">
                <a:latin typeface="Source Sans Pro" panose="020B0503030403020204" pitchFamily="34" charset="0"/>
                <a:ea typeface="MS Mincho" panose="02020609040205080304" pitchFamily="49" charset="-128"/>
                <a:cs typeface="Times New Roman" panose="02020603050405020304" pitchFamily="18" charset="0"/>
              </a:rPr>
              <a:t>ordiantor</a:t>
            </a:r>
            <a:r>
              <a:rPr lang="en-GB" sz="2000">
                <a:latin typeface="Source Sans Pro" panose="020B0503030403020204" pitchFamily="34" charset="0"/>
                <a:ea typeface="MS Mincho" panose="02020609040205080304" pitchFamily="49" charset="-128"/>
                <a:cs typeface="Times New Roman" panose="02020603050405020304" pitchFamily="18" charset="0"/>
              </a:rPr>
              <a:t> and cannot see the Medical ACT APP when you log in please contact</a:t>
            </a:r>
            <a:r>
              <a:rPr lang="en-GB" sz="2000"/>
              <a:t> us. </a:t>
            </a:r>
          </a:p>
          <a:p>
            <a:r>
              <a:rPr lang="en-GB" sz="2000"/>
              <a:t>If you are a RAWG member view access is not part of the initial release and we will advise more information shortly.</a:t>
            </a:r>
          </a:p>
          <a:p>
            <a:r>
              <a:rPr lang="en-GB" sz="2000"/>
              <a:t>We value your feedback on the functionality of the Medical ACT APP.</a:t>
            </a:r>
          </a:p>
          <a:p>
            <a:r>
              <a:rPr lang="en-GB" sz="2000"/>
              <a:t>Please get in touch via email to </a:t>
            </a:r>
            <a:r>
              <a:rPr lang="en-GB" sz="2000" b="1" err="1"/>
              <a:t>nes.medicalact@nhs.scot</a:t>
            </a:r>
            <a:endParaRPr lang="en-GB" sz="2000" b="1"/>
          </a:p>
        </p:txBody>
      </p:sp>
      <p:sp>
        <p:nvSpPr>
          <p:cNvPr id="3" name="Text Placeholder 2">
            <a:extLst>
              <a:ext uri="{FF2B5EF4-FFF2-40B4-BE49-F238E27FC236}">
                <a16:creationId xmlns:a16="http://schemas.microsoft.com/office/drawing/2014/main" id="{6BC2FE58-7937-B1D6-45CA-40632C85D815}"/>
              </a:ext>
            </a:extLst>
          </p:cNvPr>
          <p:cNvSpPr>
            <a:spLocks noGrp="1"/>
          </p:cNvSpPr>
          <p:nvPr>
            <p:ph type="title" idx="4294967295"/>
          </p:nvPr>
        </p:nvSpPr>
        <p:spPr>
          <a:xfrm>
            <a:off x="765175" y="708025"/>
            <a:ext cx="7685088" cy="5191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GB" sz="3600" b="0" i="0" u="none" strike="noStrike" kern="1200" cap="none" spc="0" normalizeH="0" baseline="0" noProof="0" dirty="0">
                <a:ln>
                  <a:noFill/>
                </a:ln>
                <a:solidFill>
                  <a:srgbClr val="17375E"/>
                </a:solidFill>
                <a:effectLst/>
                <a:uLnTx/>
                <a:uFillTx/>
                <a:latin typeface="Source Sans Pro"/>
                <a:ea typeface="+mn-ea"/>
                <a:cs typeface="Source Sans Pro"/>
              </a:rPr>
              <a:t>Troubleshooting</a:t>
            </a:r>
          </a:p>
        </p:txBody>
      </p:sp>
      <p:pic>
        <p:nvPicPr>
          <p:cNvPr id="4" name="Graphic 3" descr="Home with solid fill">
            <a:hlinkClick r:id="rId3" action="ppaction://hlinksldjump"/>
            <a:extLst>
              <a:ext uri="{FF2B5EF4-FFF2-40B4-BE49-F238E27FC236}">
                <a16:creationId xmlns:a16="http://schemas.microsoft.com/office/drawing/2014/main" id="{5F4BD02E-8CEB-3965-3B72-6F22115F99B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84799" y="4524434"/>
            <a:ext cx="352259" cy="352259"/>
          </a:xfrm>
          <a:prstGeom prst="rect">
            <a:avLst/>
          </a:prstGeom>
        </p:spPr>
      </p:pic>
      <p:sp>
        <p:nvSpPr>
          <p:cNvPr id="5" name="TextBox 4">
            <a:extLst>
              <a:ext uri="{FF2B5EF4-FFF2-40B4-BE49-F238E27FC236}">
                <a16:creationId xmlns:a16="http://schemas.microsoft.com/office/drawing/2014/main" id="{C9EF4F7C-B765-8984-2B40-E7BDBD3B934D}"/>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3"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8751521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23E79-0CF9-0F93-5D61-848B60437982}"/>
              </a:ext>
            </a:extLst>
          </p:cNvPr>
          <p:cNvSpPr>
            <a:spLocks noGrp="1"/>
          </p:cNvSpPr>
          <p:nvPr>
            <p:ph type="title" idx="4294967295"/>
          </p:nvPr>
        </p:nvSpPr>
        <p:spPr>
          <a:xfrm>
            <a:off x="457200" y="-857250"/>
            <a:ext cx="8229600" cy="857250"/>
          </a:xfrm>
        </p:spPr>
        <p:txBody>
          <a:bodyPr vert="horz" lIns="91440" tIns="45720" rIns="91440" bIns="45720" rtlCol="0" anchor="b">
            <a:normAutofit/>
          </a:bodyPr>
          <a:lstStyle/>
          <a:p>
            <a:r>
              <a:rPr lang="en-GB" dirty="0"/>
              <a:t>Contact</a:t>
            </a:r>
          </a:p>
        </p:txBody>
      </p:sp>
    </p:spTree>
    <p:extLst>
      <p:ext uri="{BB962C8B-B14F-4D97-AF65-F5344CB8AC3E}">
        <p14:creationId xmlns:p14="http://schemas.microsoft.com/office/powerpoint/2010/main" val="3125047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765175" y="449263"/>
            <a:ext cx="7685088" cy="5191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3600" b="1" i="0" u="none" strike="noStrike" kern="1200" cap="none" spc="0" normalizeH="0" baseline="0" noProof="0" dirty="0">
                <a:ln>
                  <a:noFill/>
                </a:ln>
                <a:solidFill>
                  <a:srgbClr val="17375E"/>
                </a:solidFill>
                <a:effectLst/>
                <a:uLnTx/>
                <a:uFillTx/>
                <a:latin typeface="Source Sans Pro"/>
                <a:ea typeface="+mn-ea"/>
                <a:cs typeface="Source Sans Pro"/>
              </a:rPr>
              <a:t>ACT Homepage – Health Board User</a:t>
            </a:r>
          </a:p>
        </p:txBody>
      </p:sp>
      <p:sp>
        <p:nvSpPr>
          <p:cNvPr id="5" name="TextBox 4">
            <a:extLst>
              <a:ext uri="{FF2B5EF4-FFF2-40B4-BE49-F238E27FC236}">
                <a16:creationId xmlns:a16="http://schemas.microsoft.com/office/drawing/2014/main" id="{513C4587-F6D4-3ACA-76C2-89AD6AA65A6D}"/>
              </a:ext>
            </a:extLst>
          </p:cNvPr>
          <p:cNvSpPr txBox="1"/>
          <p:nvPr/>
        </p:nvSpPr>
        <p:spPr>
          <a:xfrm>
            <a:off x="5099538" y="1080076"/>
            <a:ext cx="3924146" cy="4031873"/>
          </a:xfrm>
          <a:prstGeom prst="rect">
            <a:avLst/>
          </a:prstGeom>
          <a:noFill/>
        </p:spPr>
        <p:txBody>
          <a:bodyPr wrap="square">
            <a:spAutoFit/>
          </a:bodyPr>
          <a:lstStyle/>
          <a:p>
            <a:r>
              <a:rPr lang="en-GB" sz="1600">
                <a:effectLst/>
                <a:latin typeface="Source Sans Pro" panose="020B0503030403020204" pitchFamily="34" charset="0"/>
                <a:ea typeface="MS Mincho" panose="02020609040205080304" pitchFamily="49" charset="-128"/>
                <a:cs typeface="Times New Roman" panose="02020603050405020304" pitchFamily="18" charset="0"/>
              </a:rPr>
              <a:t>When a Health Board user accesses ACT, they will be taken to their ACT Homepage. </a:t>
            </a:r>
          </a:p>
          <a:p>
            <a:endParaRPr lang="en-GB" sz="1600">
              <a:latin typeface="Source Sans Pro" panose="020B0503030403020204" pitchFamily="34" charset="0"/>
              <a:ea typeface="MS Mincho" panose="02020609040205080304" pitchFamily="49" charset="-128"/>
              <a:cs typeface="Times New Roman" panose="02020603050405020304" pitchFamily="18" charset="0"/>
            </a:endParaRPr>
          </a:p>
          <a:p>
            <a:r>
              <a:rPr lang="en-GB" sz="1600">
                <a:effectLst/>
                <a:latin typeface="Source Sans Pro" panose="020B0503030403020204" pitchFamily="34" charset="0"/>
                <a:ea typeface="MS Mincho" panose="02020609040205080304" pitchFamily="49" charset="-128"/>
                <a:cs typeface="Times New Roman" panose="02020603050405020304" pitchFamily="18" charset="0"/>
              </a:rPr>
              <a:t>They will see the name of the Health Board they are viewing at the top left of the page, a “Create bid” button, and a Bids section (this includes budget period (in financial years), bid status overview, and bid summary table).</a:t>
            </a:r>
          </a:p>
          <a:p>
            <a:endParaRPr lang="en-GB" sz="1600">
              <a:latin typeface="Source Sans Pro" panose="020B0503030403020204" pitchFamily="34" charset="0"/>
              <a:ea typeface="MS Mincho" panose="02020609040205080304" pitchFamily="49" charset="-128"/>
              <a:cs typeface="Times New Roman" panose="02020603050405020304" pitchFamily="18" charset="0"/>
            </a:endParaRPr>
          </a:p>
          <a:p>
            <a:r>
              <a:rPr lang="en-GB" sz="1600">
                <a:effectLst/>
                <a:latin typeface="Source Sans Pro" panose="020B0503030403020204" pitchFamily="34" charset="0"/>
                <a:ea typeface="MS Mincho" panose="02020609040205080304" pitchFamily="49" charset="-128"/>
                <a:cs typeface="Times New Roman" panose="02020603050405020304" pitchFamily="18" charset="0"/>
              </a:rPr>
              <a:t>For users with multiple Health Boards, they can switch between Health Boards using the “View Health Board” dropdown. Users with only one Health Board will not have the dropdown.</a:t>
            </a:r>
          </a:p>
          <a:p>
            <a:endParaRPr lang="en-GB" sz="1600">
              <a:effectLst/>
              <a:latin typeface="Source Sans Pro" panose="020B0503030403020204" pitchFamily="34" charset="0"/>
              <a:ea typeface="MS Mincho" panose="02020609040205080304" pitchFamily="49" charset="-128"/>
              <a:cs typeface="Times New Roman" panose="02020603050405020304" pitchFamily="18" charset="0"/>
            </a:endParaRPr>
          </a:p>
        </p:txBody>
      </p:sp>
      <p:pic>
        <p:nvPicPr>
          <p:cNvPr id="10" name="Picture 9" descr="ACT homepage">
            <a:extLst>
              <a:ext uri="{FF2B5EF4-FFF2-40B4-BE49-F238E27FC236}">
                <a16:creationId xmlns:a16="http://schemas.microsoft.com/office/drawing/2014/main" id="{1D962D50-2D7F-6621-F44C-C37557C51C4C}"/>
              </a:ext>
            </a:extLst>
          </p:cNvPr>
          <p:cNvPicPr>
            <a:picLocks noChangeAspect="1"/>
          </p:cNvPicPr>
          <p:nvPr/>
        </p:nvPicPr>
        <p:blipFill>
          <a:blip r:embed="rId2"/>
          <a:stretch>
            <a:fillRect/>
          </a:stretch>
        </p:blipFill>
        <p:spPr>
          <a:xfrm>
            <a:off x="327050" y="967978"/>
            <a:ext cx="4666369" cy="3922619"/>
          </a:xfrm>
          <a:prstGeom prst="rect">
            <a:avLst/>
          </a:prstGeom>
        </p:spPr>
      </p:pic>
      <p:pic>
        <p:nvPicPr>
          <p:cNvPr id="6" name="Graphic 5" descr="Home with solid fill">
            <a:hlinkClick r:id="rId3" action="ppaction://hlinksldjump"/>
            <a:extLst>
              <a:ext uri="{FF2B5EF4-FFF2-40B4-BE49-F238E27FC236}">
                <a16:creationId xmlns:a16="http://schemas.microsoft.com/office/drawing/2014/main" id="{03F18D10-8A47-923F-EE9F-6A23F31865B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84799" y="4524434"/>
            <a:ext cx="352259" cy="352259"/>
          </a:xfrm>
          <a:prstGeom prst="rect">
            <a:avLst/>
          </a:prstGeom>
        </p:spPr>
      </p:pic>
      <p:sp>
        <p:nvSpPr>
          <p:cNvPr id="7" name="TextBox 6">
            <a:extLst>
              <a:ext uri="{FF2B5EF4-FFF2-40B4-BE49-F238E27FC236}">
                <a16:creationId xmlns:a16="http://schemas.microsoft.com/office/drawing/2014/main" id="{4BC7103A-3EF3-73E4-5B17-A611189EECF1}"/>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3"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653490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765175" y="355600"/>
            <a:ext cx="7685088" cy="5191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2400" b="1" i="0" u="none" strike="noStrike" kern="1200" cap="none" spc="0" normalizeH="0" baseline="0" noProof="0" dirty="0">
                <a:ln>
                  <a:noFill/>
                </a:ln>
                <a:solidFill>
                  <a:srgbClr val="17375E"/>
                </a:solidFill>
                <a:effectLst/>
                <a:uLnTx/>
                <a:uFillTx/>
                <a:latin typeface="Source Sans Pro"/>
                <a:ea typeface="+mn-ea"/>
                <a:cs typeface="Source Sans Pro"/>
              </a:rPr>
              <a:t>ACT Homepage – Regional Co-</a:t>
            </a:r>
            <a:r>
              <a:rPr kumimoji="0" lang="en-US" sz="2400" b="1" i="0" u="none" strike="noStrike" kern="1200" cap="none" spc="0" normalizeH="0" baseline="0" noProof="0" dirty="0" err="1">
                <a:ln>
                  <a:noFill/>
                </a:ln>
                <a:solidFill>
                  <a:srgbClr val="17375E"/>
                </a:solidFill>
                <a:effectLst/>
                <a:uLnTx/>
                <a:uFillTx/>
                <a:latin typeface="Source Sans Pro"/>
                <a:ea typeface="+mn-ea"/>
                <a:cs typeface="Source Sans Pro"/>
              </a:rPr>
              <a:t>ordinator</a:t>
            </a:r>
            <a:endParaRPr kumimoji="0" lang="en-US" sz="2400" b="1" i="0" u="none" strike="noStrike" kern="1200" cap="none" spc="0" normalizeH="0" baseline="0" noProof="0" dirty="0">
              <a:ln>
                <a:noFill/>
              </a:ln>
              <a:solidFill>
                <a:srgbClr val="17375E"/>
              </a:solidFill>
              <a:effectLst/>
              <a:uLnTx/>
              <a:uFillTx/>
              <a:latin typeface="Source Sans Pro"/>
              <a:ea typeface="+mn-ea"/>
              <a:cs typeface="Source Sans Pro"/>
            </a:endParaRPr>
          </a:p>
        </p:txBody>
      </p:sp>
      <p:sp>
        <p:nvSpPr>
          <p:cNvPr id="5" name="TextBox 4">
            <a:extLst>
              <a:ext uri="{FF2B5EF4-FFF2-40B4-BE49-F238E27FC236}">
                <a16:creationId xmlns:a16="http://schemas.microsoft.com/office/drawing/2014/main" id="{513C4587-F6D4-3ACA-76C2-89AD6AA65A6D}"/>
              </a:ext>
            </a:extLst>
          </p:cNvPr>
          <p:cNvSpPr txBox="1"/>
          <p:nvPr/>
        </p:nvSpPr>
        <p:spPr>
          <a:xfrm>
            <a:off x="4038600" y="980430"/>
            <a:ext cx="4985084" cy="3785652"/>
          </a:xfrm>
          <a:prstGeom prst="rect">
            <a:avLst/>
          </a:prstGeom>
          <a:noFill/>
        </p:spPr>
        <p:txBody>
          <a:bodyPr wrap="square">
            <a:spAutoFit/>
          </a:bodyPr>
          <a:lstStyle/>
          <a:p>
            <a:r>
              <a:rPr lang="en-GB" sz="1600">
                <a:effectLst/>
                <a:latin typeface="Source Sans Pro" panose="020B0503030403020204" pitchFamily="34" charset="0"/>
                <a:ea typeface="MS Mincho" panose="02020609040205080304" pitchFamily="49" charset="-128"/>
                <a:cs typeface="Times New Roman" panose="02020603050405020304" pitchFamily="18" charset="0"/>
              </a:rPr>
              <a:t>When a Regional Co-ordinator accesses ACT, they will be taken to their ACT Homepage. </a:t>
            </a:r>
          </a:p>
          <a:p>
            <a:endParaRPr lang="en-GB" sz="1600">
              <a:latin typeface="Source Sans Pro" panose="020B0503030403020204" pitchFamily="34" charset="0"/>
              <a:ea typeface="MS Mincho" panose="02020609040205080304" pitchFamily="49" charset="-128"/>
              <a:cs typeface="Times New Roman" panose="02020603050405020304" pitchFamily="18" charset="0"/>
            </a:endParaRPr>
          </a:p>
          <a:p>
            <a:r>
              <a:rPr lang="en-GB" sz="1600">
                <a:effectLst/>
                <a:latin typeface="Source Sans Pro" panose="020B0503030403020204" pitchFamily="34" charset="0"/>
                <a:ea typeface="MS Mincho" panose="02020609040205080304" pitchFamily="49" charset="-128"/>
                <a:cs typeface="Times New Roman" panose="02020603050405020304" pitchFamily="18" charset="0"/>
              </a:rPr>
              <a:t>They will see the name of the region they are viewing at the top left of the page, a “Create bid” button, and a Bids section (this includes budget period (financial year), bid status overview, and bid summary table).</a:t>
            </a:r>
          </a:p>
          <a:p>
            <a:endParaRPr lang="en-GB" sz="1600">
              <a:latin typeface="Source Sans Pro" panose="020B0503030403020204" pitchFamily="34" charset="0"/>
              <a:ea typeface="MS Mincho" panose="02020609040205080304" pitchFamily="49" charset="-128"/>
              <a:cs typeface="Times New Roman" panose="02020603050405020304" pitchFamily="18" charset="0"/>
            </a:endParaRPr>
          </a:p>
          <a:p>
            <a:r>
              <a:rPr lang="en-GB" sz="1600">
                <a:effectLst/>
                <a:latin typeface="Source Sans Pro" panose="020B0503030403020204" pitchFamily="34" charset="0"/>
                <a:ea typeface="MS Mincho" panose="02020609040205080304" pitchFamily="49" charset="-128"/>
                <a:cs typeface="Times New Roman" panose="02020603050405020304" pitchFamily="18" charset="0"/>
              </a:rPr>
              <a:t>For users with multiple regions, they can switch between regions using the “View region” dropdown. This will display all bids within that region.</a:t>
            </a:r>
          </a:p>
          <a:p>
            <a:endParaRPr lang="en-GB" sz="1600">
              <a:latin typeface="Source Sans Pro" panose="020B0503030403020204" pitchFamily="34" charset="0"/>
              <a:ea typeface="MS Mincho" panose="02020609040205080304" pitchFamily="49" charset="-128"/>
              <a:cs typeface="Times New Roman" panose="02020603050405020304" pitchFamily="18" charset="0"/>
            </a:endParaRPr>
          </a:p>
          <a:p>
            <a:r>
              <a:rPr lang="en-GB" sz="1600">
                <a:effectLst/>
                <a:latin typeface="Source Sans Pro" panose="020B0503030403020204" pitchFamily="34" charset="0"/>
                <a:ea typeface="MS Mincho" panose="02020609040205080304" pitchFamily="49" charset="-128"/>
                <a:cs typeface="Times New Roman" panose="02020603050405020304" pitchFamily="18" charset="0"/>
              </a:rPr>
              <a:t>Within some regions, the user will see a “View Health </a:t>
            </a:r>
            <a:r>
              <a:rPr lang="en-GB" sz="1600">
                <a:latin typeface="Source Sans Pro" panose="020B0503030403020204" pitchFamily="34" charset="0"/>
                <a:ea typeface="MS Mincho" panose="02020609040205080304" pitchFamily="49" charset="-128"/>
                <a:cs typeface="Times New Roman" panose="02020603050405020304" pitchFamily="18" charset="0"/>
              </a:rPr>
              <a:t>B</a:t>
            </a:r>
            <a:r>
              <a:rPr lang="en-GB" sz="1600">
                <a:effectLst/>
                <a:latin typeface="Source Sans Pro" panose="020B0503030403020204" pitchFamily="34" charset="0"/>
                <a:ea typeface="MS Mincho" panose="02020609040205080304" pitchFamily="49" charset="-128"/>
                <a:cs typeface="Times New Roman" panose="02020603050405020304" pitchFamily="18" charset="0"/>
              </a:rPr>
              <a:t>oard” dropdown. This can be used to display bids for a specific Health Board.</a:t>
            </a:r>
          </a:p>
        </p:txBody>
      </p:sp>
      <p:pic>
        <p:nvPicPr>
          <p:cNvPr id="4" name="Picture 3" descr="Act homepage">
            <a:extLst>
              <a:ext uri="{FF2B5EF4-FFF2-40B4-BE49-F238E27FC236}">
                <a16:creationId xmlns:a16="http://schemas.microsoft.com/office/drawing/2014/main" id="{0F1CD03D-E321-31DE-80EB-86E97153D85F}"/>
              </a:ext>
            </a:extLst>
          </p:cNvPr>
          <p:cNvPicPr>
            <a:picLocks noChangeAspect="1"/>
          </p:cNvPicPr>
          <p:nvPr/>
        </p:nvPicPr>
        <p:blipFill>
          <a:blip r:embed="rId2"/>
          <a:stretch>
            <a:fillRect/>
          </a:stretch>
        </p:blipFill>
        <p:spPr>
          <a:xfrm>
            <a:off x="120316" y="791442"/>
            <a:ext cx="3847946" cy="4111734"/>
          </a:xfrm>
          <a:prstGeom prst="rect">
            <a:avLst/>
          </a:prstGeom>
        </p:spPr>
      </p:pic>
      <p:pic>
        <p:nvPicPr>
          <p:cNvPr id="2" name="Graphic 1" descr="Home with solid fill">
            <a:hlinkClick r:id="rId3" action="ppaction://hlinksldjump"/>
            <a:extLst>
              <a:ext uri="{FF2B5EF4-FFF2-40B4-BE49-F238E27FC236}">
                <a16:creationId xmlns:a16="http://schemas.microsoft.com/office/drawing/2014/main" id="{2B15C91C-0D4B-A71D-8B7F-8277C3C6C8C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84799" y="4524434"/>
            <a:ext cx="352259" cy="352259"/>
          </a:xfrm>
          <a:prstGeom prst="rect">
            <a:avLst/>
          </a:prstGeom>
        </p:spPr>
      </p:pic>
      <p:sp>
        <p:nvSpPr>
          <p:cNvPr id="6" name="TextBox 5">
            <a:extLst>
              <a:ext uri="{FF2B5EF4-FFF2-40B4-BE49-F238E27FC236}">
                <a16:creationId xmlns:a16="http://schemas.microsoft.com/office/drawing/2014/main" id="{F24FD268-A010-A9D3-20C5-8CD23272398B}"/>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3"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498783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B26052-326D-B1C0-4BD2-E394357720BC}"/>
              </a:ext>
            </a:extLst>
          </p:cNvPr>
          <p:cNvSpPr>
            <a:spLocks noGrp="1"/>
          </p:cNvSpPr>
          <p:nvPr>
            <p:ph type="title" idx="4294967295"/>
          </p:nvPr>
        </p:nvSpPr>
        <p:spPr>
          <a:xfrm>
            <a:off x="431800" y="825500"/>
            <a:ext cx="8280400" cy="21732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GB" sz="7200" b="1" i="0" u="none" strike="noStrike" kern="1200" cap="none" spc="0" normalizeH="0" baseline="0" noProof="0" dirty="0">
                <a:ln>
                  <a:noFill/>
                </a:ln>
                <a:solidFill>
                  <a:schemeClr val="tx2">
                    <a:lumMod val="75000"/>
                  </a:schemeClr>
                </a:solidFill>
                <a:effectLst/>
                <a:uLnTx/>
                <a:uFillTx/>
                <a:latin typeface="Source Sans Pro"/>
                <a:ea typeface="+mn-ea"/>
                <a:cs typeface="Source Sans Pro"/>
              </a:rPr>
              <a:t>Bids Section Overview</a:t>
            </a:r>
          </a:p>
        </p:txBody>
      </p:sp>
      <p:sp>
        <p:nvSpPr>
          <p:cNvPr id="3" name="TextBox 2">
            <a:extLst>
              <a:ext uri="{FF2B5EF4-FFF2-40B4-BE49-F238E27FC236}">
                <a16:creationId xmlns:a16="http://schemas.microsoft.com/office/drawing/2014/main" id="{5CCAD825-F128-58D3-73FE-A538FF98F4D7}"/>
              </a:ext>
            </a:extLst>
          </p:cNvPr>
          <p:cNvSpPr txBox="1"/>
          <p:nvPr/>
        </p:nvSpPr>
        <p:spPr>
          <a:xfrm>
            <a:off x="2856088" y="2980824"/>
            <a:ext cx="3648602" cy="830997"/>
          </a:xfrm>
          <a:prstGeom prst="rect">
            <a:avLst/>
          </a:prstGeom>
          <a:noFill/>
        </p:spPr>
        <p:txBody>
          <a:bodyPr wrap="square">
            <a:spAutoFit/>
          </a:bodyPr>
          <a:lstStyle/>
          <a:p>
            <a:r>
              <a:rPr lang="en-GB" sz="2400" b="1">
                <a:effectLst/>
                <a:latin typeface="Source Sans Pro" panose="020B0503030403020204" pitchFamily="34" charset="0"/>
                <a:ea typeface="MS Mincho" panose="02020609040205080304" pitchFamily="49" charset="-128"/>
                <a:cs typeface="Times New Roman" panose="02020603050405020304" pitchFamily="18" charset="0"/>
              </a:rPr>
              <a:t>Applicable roles:</a:t>
            </a:r>
          </a:p>
          <a:p>
            <a:pPr marL="285750" indent="-285750">
              <a:buFontTx/>
              <a:buChar char="-"/>
            </a:pPr>
            <a:r>
              <a:rPr lang="en-GB" sz="2400">
                <a:latin typeface="Source Sans Pro" panose="020B0503030403020204" pitchFamily="34" charset="0"/>
                <a:ea typeface="MS Mincho" panose="02020609040205080304" pitchFamily="49" charset="-128"/>
                <a:cs typeface="Times New Roman" panose="02020603050405020304" pitchFamily="18" charset="0"/>
              </a:rPr>
              <a:t>All</a:t>
            </a:r>
            <a:endParaRPr lang="en-GB" sz="2400">
              <a:effectLst/>
              <a:latin typeface="Source Sans Pro" panose="020B0503030403020204" pitchFamily="34" charset="0"/>
              <a:ea typeface="MS Mincho" panose="02020609040205080304" pitchFamily="49" charset="-128"/>
              <a:cs typeface="Times New Roman" panose="02020603050405020304" pitchFamily="18" charset="0"/>
            </a:endParaRPr>
          </a:p>
        </p:txBody>
      </p:sp>
      <p:pic>
        <p:nvPicPr>
          <p:cNvPr id="4" name="Graphic 3" descr="Home with solid fill">
            <a:hlinkClick r:id="rId2" action="ppaction://hlinksldjump"/>
            <a:extLst>
              <a:ext uri="{FF2B5EF4-FFF2-40B4-BE49-F238E27FC236}">
                <a16:creationId xmlns:a16="http://schemas.microsoft.com/office/drawing/2014/main" id="{AA5CA9AE-8EFF-F470-74DD-DDBF874ECE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84799" y="4524434"/>
            <a:ext cx="352259" cy="352259"/>
          </a:xfrm>
          <a:prstGeom prst="rect">
            <a:avLst/>
          </a:prstGeom>
        </p:spPr>
      </p:pic>
      <p:sp>
        <p:nvSpPr>
          <p:cNvPr id="5" name="TextBox 4">
            <a:extLst>
              <a:ext uri="{FF2B5EF4-FFF2-40B4-BE49-F238E27FC236}">
                <a16:creationId xmlns:a16="http://schemas.microsoft.com/office/drawing/2014/main" id="{6D6D73E1-7639-062C-A11F-CC92EA2470A0}"/>
              </a:ext>
            </a:extLst>
          </p:cNvPr>
          <p:cNvSpPr txBox="1"/>
          <p:nvPr/>
        </p:nvSpPr>
        <p:spPr>
          <a:xfrm>
            <a:off x="8327871" y="4759038"/>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2"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657276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765175" y="449263"/>
            <a:ext cx="7685088" cy="5191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3600" b="1" i="0" u="none" strike="noStrike" kern="1200" cap="none" spc="0" normalizeH="0" baseline="0" noProof="0" dirty="0">
                <a:ln>
                  <a:noFill/>
                </a:ln>
                <a:solidFill>
                  <a:srgbClr val="17375E"/>
                </a:solidFill>
                <a:effectLst/>
                <a:uLnTx/>
                <a:uFillTx/>
                <a:latin typeface="Source Sans Pro"/>
                <a:ea typeface="+mn-ea"/>
                <a:cs typeface="Source Sans Pro"/>
              </a:rPr>
              <a:t>Bids summary table - overview</a:t>
            </a:r>
          </a:p>
        </p:txBody>
      </p:sp>
      <p:sp>
        <p:nvSpPr>
          <p:cNvPr id="5" name="TextBox 4">
            <a:extLst>
              <a:ext uri="{FF2B5EF4-FFF2-40B4-BE49-F238E27FC236}">
                <a16:creationId xmlns:a16="http://schemas.microsoft.com/office/drawing/2014/main" id="{513C4587-F6D4-3ACA-76C2-89AD6AA65A6D}"/>
              </a:ext>
            </a:extLst>
          </p:cNvPr>
          <p:cNvSpPr txBox="1"/>
          <p:nvPr/>
        </p:nvSpPr>
        <p:spPr>
          <a:xfrm>
            <a:off x="135172" y="891036"/>
            <a:ext cx="4762831" cy="1077218"/>
          </a:xfrm>
          <a:prstGeom prst="rect">
            <a:avLst/>
          </a:prstGeom>
          <a:noFill/>
        </p:spPr>
        <p:txBody>
          <a:bodyPr wrap="square">
            <a:spAutoFit/>
          </a:bodyPr>
          <a:lstStyle/>
          <a:p>
            <a:r>
              <a:rPr lang="en-GB" sz="1600">
                <a:solidFill>
                  <a:srgbClr val="000000"/>
                </a:solidFill>
                <a:effectLst/>
                <a:latin typeface="Source Sans Pro" panose="020B0503030403020204" pitchFamily="34" charset="0"/>
                <a:ea typeface="MS Mincho" panose="02020609040205080304" pitchFamily="49" charset="-128"/>
                <a:cs typeface="Times New Roman" panose="02020603050405020304" pitchFamily="18" charset="0"/>
              </a:rPr>
              <a:t>The bid summary table displays all bids within the selected budget period. The numbers of bids pending approval and bids approved are reflected in the summary table.</a:t>
            </a:r>
            <a:endParaRPr lang="en-GB" sz="1600">
              <a:effectLst/>
              <a:latin typeface="Source Sans Pro" panose="020B0503030403020204" pitchFamily="34" charset="0"/>
              <a:ea typeface="MS Mincho" panose="02020609040205080304" pitchFamily="49" charset="-128"/>
              <a:cs typeface="Times New Roman" panose="02020603050405020304" pitchFamily="18" charset="0"/>
            </a:endParaRPr>
          </a:p>
        </p:txBody>
      </p:sp>
      <p:pic>
        <p:nvPicPr>
          <p:cNvPr id="4" name="Picture 3" descr="Table">
            <a:extLst>
              <a:ext uri="{FF2B5EF4-FFF2-40B4-BE49-F238E27FC236}">
                <a16:creationId xmlns:a16="http://schemas.microsoft.com/office/drawing/2014/main" id="{A9E3F7DF-6678-BFD6-EC75-C0B1B60A22A5}"/>
              </a:ext>
            </a:extLst>
          </p:cNvPr>
          <p:cNvPicPr>
            <a:picLocks noChangeAspect="1"/>
          </p:cNvPicPr>
          <p:nvPr/>
        </p:nvPicPr>
        <p:blipFill>
          <a:blip r:embed="rId2"/>
          <a:stretch>
            <a:fillRect/>
          </a:stretch>
        </p:blipFill>
        <p:spPr>
          <a:xfrm>
            <a:off x="5184251" y="991323"/>
            <a:ext cx="3633746" cy="3905685"/>
          </a:xfrm>
          <a:prstGeom prst="rect">
            <a:avLst/>
          </a:prstGeom>
        </p:spPr>
      </p:pic>
      <p:sp>
        <p:nvSpPr>
          <p:cNvPr id="8" name="TextBox 7">
            <a:extLst>
              <a:ext uri="{FF2B5EF4-FFF2-40B4-BE49-F238E27FC236}">
                <a16:creationId xmlns:a16="http://schemas.microsoft.com/office/drawing/2014/main" id="{60562C45-E14C-8030-54A5-619FFFB8B64D}"/>
              </a:ext>
            </a:extLst>
          </p:cNvPr>
          <p:cNvSpPr txBox="1"/>
          <p:nvPr/>
        </p:nvSpPr>
        <p:spPr>
          <a:xfrm>
            <a:off x="135172" y="1872071"/>
            <a:ext cx="5013298" cy="3139321"/>
          </a:xfrm>
          <a:prstGeom prst="rect">
            <a:avLst/>
          </a:prstGeom>
          <a:noFill/>
        </p:spPr>
        <p:txBody>
          <a:bodyPr wrap="square">
            <a:spAutoFit/>
          </a:bodyPr>
          <a:lstStyle/>
          <a:p>
            <a:r>
              <a:rPr lang="en-GB" sz="1100">
                <a:effectLst/>
                <a:latin typeface="Source Sans Pro" panose="020B0503030403020204" pitchFamily="34" charset="0"/>
                <a:ea typeface="MS Mincho" panose="02020609040205080304" pitchFamily="49" charset="-128"/>
                <a:cs typeface="Times New Roman" panose="02020603050405020304" pitchFamily="18" charset="0"/>
              </a:rPr>
              <a:t>The summary table has the following headings:</a:t>
            </a:r>
          </a:p>
          <a:p>
            <a:pPr marL="342900" lvl="0" indent="-342900">
              <a:buFont typeface="Source Sans Pro" panose="020B0503030403020204" pitchFamily="34" charset="0"/>
              <a:buChar char="-"/>
            </a:pPr>
            <a:r>
              <a:rPr lang="en-GB" sz="1100" b="1">
                <a:effectLst/>
                <a:latin typeface="Source Sans Pro" panose="020B0503030403020204" pitchFamily="34" charset="0"/>
                <a:ea typeface="MS Mincho" panose="02020609040205080304" pitchFamily="49" charset="-128"/>
                <a:cs typeface="Times New Roman" panose="02020603050405020304" pitchFamily="18" charset="0"/>
              </a:rPr>
              <a:t>Bid ID</a:t>
            </a:r>
            <a:r>
              <a:rPr lang="en-GB" sz="1100">
                <a:effectLst/>
                <a:latin typeface="Source Sans Pro" panose="020B0503030403020204" pitchFamily="34" charset="0"/>
                <a:ea typeface="MS Mincho" panose="02020609040205080304" pitchFamily="49" charset="-128"/>
                <a:cs typeface="Times New Roman" panose="02020603050405020304" pitchFamily="18" charset="0"/>
              </a:rPr>
              <a:t> – sequential number ID created by the system once a bid form has been saved as a draft or submitted. The bid ID sequence is not specific to each Health Board and relates to bids created across the whole ACT application.</a:t>
            </a:r>
          </a:p>
          <a:p>
            <a:pPr marL="342900" lvl="0" indent="-342900">
              <a:buFont typeface="Source Sans Pro" panose="020B0503030403020204" pitchFamily="34" charset="0"/>
              <a:buChar char="-"/>
            </a:pPr>
            <a:r>
              <a:rPr lang="en-GB" sz="1100" b="1">
                <a:effectLst/>
                <a:latin typeface="Source Sans Pro" panose="020B0503030403020204" pitchFamily="34" charset="0"/>
                <a:ea typeface="MS Mincho" panose="02020609040205080304" pitchFamily="49" charset="-128"/>
                <a:cs typeface="Times New Roman" panose="02020603050405020304" pitchFamily="18" charset="0"/>
              </a:rPr>
              <a:t>Date</a:t>
            </a:r>
            <a:r>
              <a:rPr lang="en-GB" sz="1100">
                <a:effectLst/>
                <a:latin typeface="Source Sans Pro" panose="020B0503030403020204" pitchFamily="34" charset="0"/>
                <a:ea typeface="MS Mincho" panose="02020609040205080304" pitchFamily="49" charset="-128"/>
                <a:cs typeface="Times New Roman" panose="02020603050405020304" pitchFamily="18" charset="0"/>
              </a:rPr>
              <a:t> – the date displayed will relate to the date of each status change. The date format is DD/MM/YYYY.</a:t>
            </a:r>
          </a:p>
          <a:p>
            <a:pPr marL="342900" lvl="0" indent="-342900">
              <a:buFont typeface="Source Sans Pro" panose="020B0503030403020204" pitchFamily="34" charset="0"/>
              <a:buChar char="-"/>
            </a:pPr>
            <a:r>
              <a:rPr lang="en-GB" sz="1100" b="1">
                <a:effectLst/>
                <a:latin typeface="Source Sans Pro" panose="020B0503030403020204" pitchFamily="34" charset="0"/>
                <a:ea typeface="MS Mincho" panose="02020609040205080304" pitchFamily="49" charset="-128"/>
                <a:cs typeface="Times New Roman" panose="02020603050405020304" pitchFamily="18" charset="0"/>
              </a:rPr>
              <a:t>Bid Name</a:t>
            </a:r>
            <a:r>
              <a:rPr lang="en-GB" sz="1100">
                <a:effectLst/>
                <a:latin typeface="Source Sans Pro" panose="020B0503030403020204" pitchFamily="34" charset="0"/>
                <a:ea typeface="MS Mincho" panose="02020609040205080304" pitchFamily="49" charset="-128"/>
                <a:cs typeface="Times New Roman" panose="02020603050405020304" pitchFamily="18" charset="0"/>
              </a:rPr>
              <a:t> – taken from the “Bid name” field when the bid form is created</a:t>
            </a:r>
          </a:p>
          <a:p>
            <a:pPr marL="342900" lvl="0" indent="-342900">
              <a:buFont typeface="Source Sans Pro" panose="020B0503030403020204" pitchFamily="34" charset="0"/>
              <a:buChar char="-"/>
            </a:pPr>
            <a:r>
              <a:rPr lang="en-GB" sz="1100" b="1">
                <a:latin typeface="Source Sans Pro" panose="020B0503030403020204" pitchFamily="34" charset="0"/>
                <a:ea typeface="MS Mincho" panose="02020609040205080304" pitchFamily="49" charset="-128"/>
                <a:cs typeface="Times New Roman" panose="02020603050405020304" pitchFamily="18" charset="0"/>
              </a:rPr>
              <a:t>Health Board </a:t>
            </a:r>
            <a:r>
              <a:rPr lang="en-GB" sz="1100">
                <a:latin typeface="Source Sans Pro" panose="020B0503030403020204" pitchFamily="34" charset="0"/>
                <a:ea typeface="MS Mincho" panose="02020609040205080304" pitchFamily="49" charset="-128"/>
                <a:cs typeface="Times New Roman" panose="02020603050405020304" pitchFamily="18" charset="0"/>
              </a:rPr>
              <a:t>– only visible for Regional Co-ordinator and Regional users; displays the Health Board the bid relates to</a:t>
            </a:r>
            <a:endParaRPr lang="en-GB" sz="1100">
              <a:effectLst/>
              <a:latin typeface="Source Sans Pro" panose="020B0503030403020204" pitchFamily="34" charset="0"/>
              <a:ea typeface="MS Mincho" panose="02020609040205080304" pitchFamily="49" charset="-128"/>
              <a:cs typeface="Times New Roman" panose="02020603050405020304" pitchFamily="18" charset="0"/>
            </a:endParaRPr>
          </a:p>
          <a:p>
            <a:pPr marL="342900" lvl="0" indent="-342900">
              <a:buFont typeface="Source Sans Pro" panose="020B0503030403020204" pitchFamily="34" charset="0"/>
              <a:buChar char="-"/>
            </a:pPr>
            <a:r>
              <a:rPr lang="en-GB" sz="1100" b="1">
                <a:effectLst/>
                <a:latin typeface="Source Sans Pro" panose="020B0503030403020204" pitchFamily="34" charset="0"/>
                <a:ea typeface="MS Mincho" panose="02020609040205080304" pitchFamily="49" charset="-128"/>
                <a:cs typeface="Times New Roman" panose="02020603050405020304" pitchFamily="18" charset="0"/>
              </a:rPr>
              <a:t>Status </a:t>
            </a:r>
            <a:r>
              <a:rPr lang="en-GB" sz="1100">
                <a:effectLst/>
                <a:latin typeface="Source Sans Pro" panose="020B0503030403020204" pitchFamily="34" charset="0"/>
                <a:ea typeface="MS Mincho" panose="02020609040205080304" pitchFamily="49" charset="-128"/>
                <a:cs typeface="Times New Roman" panose="02020603050405020304" pitchFamily="18" charset="0"/>
              </a:rPr>
              <a:t>– the status will be one of the following, along with the corresponding colour code:</a:t>
            </a:r>
          </a:p>
          <a:p>
            <a:pPr marL="742950" lvl="1" indent="-285750">
              <a:buFont typeface="Courier New" panose="02070309020205020404" pitchFamily="49" charset="0"/>
              <a:buChar char="o"/>
            </a:pPr>
            <a:r>
              <a:rPr lang="en-GB" sz="1100">
                <a:effectLst/>
                <a:latin typeface="Source Sans Pro" panose="020B0503030403020204" pitchFamily="34" charset="0"/>
                <a:ea typeface="MS Mincho" panose="02020609040205080304" pitchFamily="49" charset="-128"/>
                <a:cs typeface="Times New Roman" panose="02020603050405020304" pitchFamily="18" charset="0"/>
              </a:rPr>
              <a:t>Red – Declined</a:t>
            </a:r>
          </a:p>
          <a:p>
            <a:pPr marL="742950" lvl="1" indent="-285750">
              <a:buFont typeface="Courier New" panose="02070309020205020404" pitchFamily="49" charset="0"/>
              <a:buChar char="o"/>
            </a:pPr>
            <a:r>
              <a:rPr lang="en-GB" sz="1100">
                <a:effectLst/>
                <a:latin typeface="Source Sans Pro" panose="020B0503030403020204" pitchFamily="34" charset="0"/>
                <a:ea typeface="MS Mincho" panose="02020609040205080304" pitchFamily="49" charset="-128"/>
                <a:cs typeface="Times New Roman" panose="02020603050405020304" pitchFamily="18" charset="0"/>
              </a:rPr>
              <a:t>Blue – Withdrawn or Expired(if not updated within financial year)</a:t>
            </a:r>
          </a:p>
          <a:p>
            <a:pPr marL="742950" lvl="1" indent="-285750">
              <a:buFont typeface="Courier New" panose="02070309020205020404" pitchFamily="49" charset="0"/>
              <a:buChar char="o"/>
            </a:pPr>
            <a:r>
              <a:rPr lang="en-GB" sz="1100">
                <a:effectLst/>
                <a:latin typeface="Source Sans Pro" panose="020B0503030403020204" pitchFamily="34" charset="0"/>
                <a:ea typeface="MS Mincho" panose="02020609040205080304" pitchFamily="49" charset="-128"/>
                <a:cs typeface="Times New Roman" panose="02020603050405020304" pitchFamily="18" charset="0"/>
              </a:rPr>
              <a:t>Green – Approved or Approved with conditions</a:t>
            </a:r>
          </a:p>
          <a:p>
            <a:pPr marL="742950" lvl="1" indent="-285750">
              <a:buFont typeface="Courier New" panose="02070309020205020404" pitchFamily="49" charset="0"/>
              <a:buChar char="o"/>
            </a:pPr>
            <a:r>
              <a:rPr lang="en-GB" sz="1100">
                <a:effectLst/>
                <a:latin typeface="Source Sans Pro" panose="020B0503030403020204" pitchFamily="34" charset="0"/>
                <a:ea typeface="MS Mincho" panose="02020609040205080304" pitchFamily="49" charset="-128"/>
                <a:cs typeface="Times New Roman" panose="02020603050405020304" pitchFamily="18" charset="0"/>
              </a:rPr>
              <a:t>Amber – Additional information required, Draft, or Submitted</a:t>
            </a:r>
          </a:p>
          <a:p>
            <a:pPr marL="342900" lvl="0" indent="-342900">
              <a:buFont typeface="Source Sans Pro" panose="020B0503030403020204" pitchFamily="34" charset="0"/>
              <a:buChar char="-"/>
            </a:pPr>
            <a:r>
              <a:rPr lang="en-GB" sz="1100" b="1">
                <a:effectLst/>
                <a:latin typeface="Source Sans Pro" panose="020B0503030403020204" pitchFamily="34" charset="0"/>
                <a:ea typeface="MS Mincho" panose="02020609040205080304" pitchFamily="49" charset="-128"/>
                <a:cs typeface="Times New Roman" panose="02020603050405020304" pitchFamily="18" charset="0"/>
              </a:rPr>
              <a:t>Actions</a:t>
            </a:r>
            <a:r>
              <a:rPr lang="en-GB" sz="1100">
                <a:effectLst/>
                <a:latin typeface="Source Sans Pro" panose="020B0503030403020204" pitchFamily="34" charset="0"/>
                <a:ea typeface="MS Mincho" panose="02020609040205080304" pitchFamily="49" charset="-128"/>
                <a:cs typeface="Times New Roman" panose="02020603050405020304" pitchFamily="18" charset="0"/>
              </a:rPr>
              <a:t> – a dropdown which enables further action on specific bids e.g., to edit a draft bid, view a bid.</a:t>
            </a:r>
          </a:p>
        </p:txBody>
      </p:sp>
      <p:pic>
        <p:nvPicPr>
          <p:cNvPr id="2" name="Graphic 1" descr="Home with solid fill">
            <a:hlinkClick r:id="rId3" action="ppaction://hlinksldjump"/>
            <a:extLst>
              <a:ext uri="{FF2B5EF4-FFF2-40B4-BE49-F238E27FC236}">
                <a16:creationId xmlns:a16="http://schemas.microsoft.com/office/drawing/2014/main" id="{46D21854-E0B1-E202-9550-61F4AFEC514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90815" y="331428"/>
            <a:ext cx="352259" cy="352259"/>
          </a:xfrm>
          <a:prstGeom prst="rect">
            <a:avLst/>
          </a:prstGeom>
        </p:spPr>
      </p:pic>
      <p:sp>
        <p:nvSpPr>
          <p:cNvPr id="6" name="TextBox 5">
            <a:extLst>
              <a:ext uri="{FF2B5EF4-FFF2-40B4-BE49-F238E27FC236}">
                <a16:creationId xmlns:a16="http://schemas.microsoft.com/office/drawing/2014/main" id="{BE93DDA4-86E4-687C-DFD5-F3BA2372396D}"/>
              </a:ext>
            </a:extLst>
          </p:cNvPr>
          <p:cNvSpPr txBox="1"/>
          <p:nvPr/>
        </p:nvSpPr>
        <p:spPr>
          <a:xfrm>
            <a:off x="8333887" y="566032"/>
            <a:ext cx="972689" cy="230832"/>
          </a:xfrm>
          <a:prstGeom prst="rect">
            <a:avLst/>
          </a:prstGeom>
          <a:noFill/>
        </p:spPr>
        <p:txBody>
          <a:bodyPr wrap="square" rtlCol="0">
            <a:spAutoFit/>
          </a:bodyPr>
          <a:lstStyle/>
          <a:p>
            <a:r>
              <a:rPr lang="en-GB" sz="900">
                <a:solidFill>
                  <a:srgbClr val="04306C"/>
                </a:solidFill>
                <a:latin typeface="Source Sans Pro" panose="020B0503030403020204" pitchFamily="34" charset="0"/>
                <a:ea typeface="Source Sans Pro" panose="020B0503030403020204" pitchFamily="34" charset="0"/>
                <a:hlinkClick r:id="rId3" action="ppaction://hlinksldjump">
                  <a:extLst>
                    <a:ext uri="{A12FA001-AC4F-418D-AE19-62706E023703}">
                      <ahyp:hlinkClr xmlns:ahyp="http://schemas.microsoft.com/office/drawing/2018/hyperlinkcolor" val="tx"/>
                    </a:ext>
                  </a:extLst>
                </a:hlinkClick>
              </a:rPr>
              <a:t>Contents Page</a:t>
            </a:r>
            <a:endParaRPr lang="en-GB" sz="900">
              <a:solidFill>
                <a:srgbClr val="04306C"/>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95700030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549f3f6-b7db-40ce-a15f-c10d2fdae267" xsi:nil="true"/>
    <lcf76f155ced4ddcb4097134ff3c332f xmlns="e2527261-45be-4713-9097-980e3e387fb6">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BFBDB602FF20B4788F8FA98A2751DD1" ma:contentTypeVersion="15" ma:contentTypeDescription="Create a new document." ma:contentTypeScope="" ma:versionID="a21010d3e1c80878b94f925ec23e3ff1">
  <xsd:schema xmlns:xsd="http://www.w3.org/2001/XMLSchema" xmlns:xs="http://www.w3.org/2001/XMLSchema" xmlns:p="http://schemas.microsoft.com/office/2006/metadata/properties" xmlns:ns2="e2527261-45be-4713-9097-980e3e387fb6" xmlns:ns3="5549f3f6-b7db-40ce-a15f-c10d2fdae267" targetNamespace="http://schemas.microsoft.com/office/2006/metadata/properties" ma:root="true" ma:fieldsID="3fefd663e13a197b61d624507a100116" ns2:_="" ns3:_="">
    <xsd:import namespace="e2527261-45be-4713-9097-980e3e387fb6"/>
    <xsd:import namespace="5549f3f6-b7db-40ce-a15f-c10d2fdae26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527261-45be-4713-9097-980e3e387f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6ac32b6-d060-42fb-93c0-6c46742e1ae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549f3f6-b7db-40ce-a15f-c10d2fdae26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aa080871-0da6-4a5a-8586-c1430601b9d6}" ma:internalName="TaxCatchAll" ma:showField="CatchAllData" ma:web="5549f3f6-b7db-40ce-a15f-c10d2fdae26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D268A4-8AA1-41B8-B3EE-A93695EAB56A}">
  <ds:schemaRefs>
    <ds:schemaRef ds:uri="http://schemas.microsoft.com/office/2006/documentManagement/types"/>
    <ds:schemaRef ds:uri="e2527261-45be-4713-9097-980e3e387fb6"/>
    <ds:schemaRef ds:uri="http://www.w3.org/XML/1998/namespace"/>
    <ds:schemaRef ds:uri="http://purl.org/dc/terms/"/>
    <ds:schemaRef ds:uri="http://schemas.openxmlformats.org/package/2006/metadata/core-properties"/>
    <ds:schemaRef ds:uri="http://schemas.microsoft.com/office/infopath/2007/PartnerControls"/>
    <ds:schemaRef ds:uri="5549f3f6-b7db-40ce-a15f-c10d2fdae267"/>
    <ds:schemaRef ds:uri="http://schemas.microsoft.com/office/2006/metadata/properties"/>
    <ds:schemaRef ds:uri="http://purl.org/dc/dcmitype/"/>
    <ds:schemaRef ds:uri="http://purl.org/dc/elements/1.1/"/>
  </ds:schemaRefs>
</ds:datastoreItem>
</file>

<file path=customXml/itemProps2.xml><?xml version="1.0" encoding="utf-8"?>
<ds:datastoreItem xmlns:ds="http://schemas.openxmlformats.org/officeDocument/2006/customXml" ds:itemID="{95FC289A-9396-4FC8-B38C-65D13E8CCF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527261-45be-4713-9097-980e3e387fb6"/>
    <ds:schemaRef ds:uri="5549f3f6-b7db-40ce-a15f-c10d2fdae2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D3C3A40-DEA6-4BB5-9612-DA45890F6B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TotalTime>
  <Words>2941</Words>
  <Application>Microsoft Office PowerPoint</Application>
  <PresentationFormat>On-screen Show (16:9)</PresentationFormat>
  <Paragraphs>329</Paragraphs>
  <Slides>52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Arial</vt:lpstr>
      <vt:lpstr>Calibri</vt:lpstr>
      <vt:lpstr>Courier New</vt:lpstr>
      <vt:lpstr>Source Sans Pro</vt:lpstr>
      <vt:lpstr>Symbol</vt:lpstr>
      <vt:lpstr>Custom Design</vt:lpstr>
      <vt:lpstr>Additional Cost of Teaching (ACT)</vt:lpstr>
      <vt:lpstr>Contents</vt:lpstr>
      <vt:lpstr>Roles and functionality overview</vt:lpstr>
      <vt:lpstr>Accessing Medical ACT APP</vt:lpstr>
      <vt:lpstr>ACT Homepage</vt:lpstr>
      <vt:lpstr>ACT Homepage – Health Board User</vt:lpstr>
      <vt:lpstr>ACT Homepage – Regional Co-ordinator</vt:lpstr>
      <vt:lpstr>Bids Section Overview</vt:lpstr>
      <vt:lpstr>Bids summary table - overview</vt:lpstr>
      <vt:lpstr>Budget Period</vt:lpstr>
      <vt:lpstr>Bids pending approval/approved</vt:lpstr>
      <vt:lpstr>Bids summary table – Bid Order</vt:lpstr>
      <vt:lpstr>Bids summary table – Filter by status</vt:lpstr>
      <vt:lpstr>Bids summary table – Filter by status</vt:lpstr>
      <vt:lpstr>Bids summary table – Filter by search</vt:lpstr>
      <vt:lpstr>Bids summary table – multiple filters</vt:lpstr>
      <vt:lpstr>Bids summary table – Actions</vt:lpstr>
      <vt:lpstr>View Bid</vt:lpstr>
      <vt:lpstr>View Bid</vt:lpstr>
      <vt:lpstr>View Bid</vt:lpstr>
      <vt:lpstr>Create Bid</vt:lpstr>
      <vt:lpstr>Create Bid</vt:lpstr>
      <vt:lpstr>Create Bid – Project Details</vt:lpstr>
      <vt:lpstr>Create Bid – Project Details (Category)</vt:lpstr>
      <vt:lpstr>Create Bid – Costing Overview</vt:lpstr>
      <vt:lpstr>Create Bid – Funding Types</vt:lpstr>
      <vt:lpstr>Create Bid – Funding Types</vt:lpstr>
      <vt:lpstr>Create Bid – Funding Types</vt:lpstr>
      <vt:lpstr>Create Bid – Funding Types</vt:lpstr>
      <vt:lpstr>Create Bid – Summary page</vt:lpstr>
      <vt:lpstr>Contents Page</vt:lpstr>
      <vt:lpstr>Information for Bids</vt:lpstr>
      <vt:lpstr>Selecting funding Type</vt:lpstr>
      <vt:lpstr>Information for Bids</vt:lpstr>
      <vt:lpstr>Edit Bid</vt:lpstr>
      <vt:lpstr>Edit Bid</vt:lpstr>
      <vt:lpstr>Edit Bid</vt:lpstr>
      <vt:lpstr>Withdraw Bid</vt:lpstr>
      <vt:lpstr>Withdraw Bid</vt:lpstr>
      <vt:lpstr>Withdraw Bid</vt:lpstr>
      <vt:lpstr>Withdraw Bid</vt:lpstr>
      <vt:lpstr>Download Filtered Bids</vt:lpstr>
      <vt:lpstr>Download Filtered Bids</vt:lpstr>
      <vt:lpstr>Download Filtered Bids</vt:lpstr>
      <vt:lpstr>Download Filtered Bids</vt:lpstr>
      <vt:lpstr>Download Filtered Bids</vt:lpstr>
      <vt:lpstr>Download Individual Bids</vt:lpstr>
      <vt:lpstr>Download Individual Bids</vt:lpstr>
      <vt:lpstr>Download Individual Bids</vt:lpstr>
      <vt:lpstr>Download Individual Bids</vt:lpstr>
      <vt:lpstr>Troubleshooting</vt:lpstr>
      <vt:lpstr>Contact</vt:lpstr>
    </vt:vector>
  </TitlesOfParts>
  <Company>NES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ACT app release guidance</dc:title>
  <dc:creator>sarah wright</dc:creator>
  <cp:revision>1</cp:revision>
  <cp:lastPrinted>2017-04-12T08:23:19Z</cp:lastPrinted>
  <dcterms:created xsi:type="dcterms:W3CDTF">2017-03-30T11:37:55Z</dcterms:created>
  <dcterms:modified xsi:type="dcterms:W3CDTF">2025-09-16T14:46:28Z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0x0101007BFBDB602FF20B4788F8FA98A2751DD1</vt:lpwstr>
  </property>
  <property fmtid="{D5CDD505-2E9C-101B-9397-08002B2CF9AE}" pid="3" name="_dlc_DocIdItemGuid">
    <vt:lpwstr>c228e7d3-b7b8-47b5-a7b4-6d91a7439ca5</vt:lpwstr>
  </property>
  <property fmtid="{D5CDD505-2E9C-101B-9397-08002B2CF9AE}" pid="4" name="MediaServiceImageTags">
    <vt:lpwstr/>
  </property>
</Properties>
</file>